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045588"/>
            <a:ext cx="7163484" cy="1223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542" y="3355347"/>
            <a:ext cx="8640000" cy="305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18200" y="5053443"/>
            <a:ext cx="6401411" cy="123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729531"/>
            <a:ext cx="6830077" cy="275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48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7624" y="5545116"/>
            <a:ext cx="5428631" cy="129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077769"/>
            <a:ext cx="8640000" cy="2435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268760"/>
            <a:ext cx="7778480" cy="2374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2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052736"/>
            <a:ext cx="7704848" cy="291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2708920"/>
            <a:ext cx="3816424" cy="1259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968846"/>
            <a:ext cx="8032706" cy="2779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91505" y="5358556"/>
            <a:ext cx="4752528" cy="138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8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4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339" y="2729737"/>
            <a:ext cx="6410937" cy="203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70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453" y="4303077"/>
            <a:ext cx="6020374" cy="133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844824"/>
            <a:ext cx="3114286" cy="1038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068960"/>
            <a:ext cx="6095238" cy="6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712" y="1063262"/>
            <a:ext cx="8640000" cy="2212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196752"/>
            <a:ext cx="7058400" cy="228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528288"/>
            <a:ext cx="7428276" cy="242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6176" y="4196036"/>
            <a:ext cx="1676560" cy="132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4196037"/>
            <a:ext cx="1676560" cy="132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50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456" y="1987102"/>
            <a:ext cx="1945832" cy="112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4247480" y="1987101"/>
            <a:ext cx="1945832" cy="112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503064" y="4193824"/>
            <a:ext cx="2472081" cy="136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4247480" y="4193824"/>
            <a:ext cx="2472081" cy="136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4128" y="2122374"/>
            <a:ext cx="2592288" cy="190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8469" y="3865422"/>
            <a:ext cx="295303" cy="24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2801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3624" y="1221923"/>
            <a:ext cx="2952328" cy="1913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3781" y="3135696"/>
            <a:ext cx="304829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4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39752" y="4030293"/>
            <a:ext cx="4611065" cy="45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17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3224" y="3692899"/>
            <a:ext cx="5669879" cy="458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6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20420" y="5390526"/>
            <a:ext cx="605890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2022-08-10T03:44:00Z</dcterms:created>
  <dcterms:modified xsi:type="dcterms:W3CDTF">2022-08-12T09:05:45Z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