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116" y="108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0668" y="3428757"/>
            <a:ext cx="8666667" cy="79047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772816"/>
            <a:ext cx="4876190" cy="1314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490" y="1196752"/>
            <a:ext cx="9005996" cy="4608512"/>
          </a:xfrm>
          <a:prstGeom prst="rect">
            <a:avLst/>
          </a:prstGeom>
        </p:spPr>
      </p:pic>
      <p:sp useBgFill="1">
        <p:nvSpPr>
          <p:cNvPr id="6" name="Rectangle 2"/>
          <p:cNvSpPr/>
          <p:nvPr/>
        </p:nvSpPr>
        <p:spPr bwMode="white">
          <a:xfrm>
            <a:off x="3275857" y="4869161"/>
            <a:ext cx="864096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2"/>
          <p:cNvSpPr/>
          <p:nvPr/>
        </p:nvSpPr>
        <p:spPr bwMode="white">
          <a:xfrm>
            <a:off x="5940152" y="4869161"/>
            <a:ext cx="1080120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30851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13755" y="3941656"/>
            <a:ext cx="1896209" cy="440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42766" y="4721273"/>
            <a:ext cx="1914530" cy="440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13755" y="5491719"/>
            <a:ext cx="1905369" cy="431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17570" y="6249601"/>
            <a:ext cx="2090534" cy="449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766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64158" y="2988650"/>
            <a:ext cx="1019272" cy="353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45327" y="3790284"/>
            <a:ext cx="1028798" cy="353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45327" y="4582374"/>
            <a:ext cx="1028798" cy="362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36022" y="5393551"/>
            <a:ext cx="1028798" cy="353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543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827201" y="2148440"/>
            <a:ext cx="304829" cy="257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69031" y="2873452"/>
            <a:ext cx="4515281" cy="448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27201" y="3751100"/>
            <a:ext cx="304829" cy="257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69031" y="4466573"/>
            <a:ext cx="4515281" cy="4674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127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54456" y="3150341"/>
            <a:ext cx="323880" cy="267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79307" y="3150341"/>
            <a:ext cx="323880" cy="267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11744" y="4056712"/>
            <a:ext cx="323880" cy="267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50685" y="4056712"/>
            <a:ext cx="323880" cy="267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92692" y="4953542"/>
            <a:ext cx="323880" cy="276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69781" y="4953542"/>
            <a:ext cx="323880" cy="267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522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50068" y="2852995"/>
            <a:ext cx="1200264" cy="4194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89054" y="2852995"/>
            <a:ext cx="1085953" cy="4194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2" name="Rectangle 2"/>
          <p:cNvSpPr/>
          <p:nvPr/>
        </p:nvSpPr>
        <p:spPr bwMode="white">
          <a:xfrm>
            <a:off x="755576" y="3496420"/>
            <a:ext cx="2592288" cy="2835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3" name="Rectangle 2"/>
          <p:cNvSpPr/>
          <p:nvPr/>
        </p:nvSpPr>
        <p:spPr bwMode="white">
          <a:xfrm>
            <a:off x="5003780" y="3528586"/>
            <a:ext cx="2592288" cy="2835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6080" y="1041253"/>
            <a:ext cx="8640000" cy="42157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17601" y="1413227"/>
            <a:ext cx="1200264" cy="419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75638" y="1413227"/>
            <a:ext cx="1200264" cy="419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3" name="Rectangle 2"/>
          <p:cNvSpPr/>
          <p:nvPr/>
        </p:nvSpPr>
        <p:spPr bwMode="white">
          <a:xfrm>
            <a:off x="945426" y="2120666"/>
            <a:ext cx="2906494" cy="2835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4" name="Rectangle 2"/>
          <p:cNvSpPr/>
          <p:nvPr/>
        </p:nvSpPr>
        <p:spPr bwMode="white">
          <a:xfrm>
            <a:off x="4932040" y="2204864"/>
            <a:ext cx="2906494" cy="2835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33" grpId="0" animBg="1"/>
      <p:bldP spid="34" grpId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8</cp:revision>
  <dcterms:created xsi:type="dcterms:W3CDTF">2022-08-10T03:44:00Z</dcterms:created>
  <dcterms:modified xsi:type="dcterms:W3CDTF">2022-08-13T15:35:40Z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23DB48C62FAE45B28D9CD9554F7B34DE</vt:lpwstr>
  </property>
</Properties>
</file>