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6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584" y="3040087"/>
            <a:ext cx="7201587" cy="247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7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11560" y="1916832"/>
            <a:ext cx="7704856" cy="1538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3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5728" y="1002639"/>
            <a:ext cx="8640000" cy="2098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24" y="1412776"/>
            <a:ext cx="5201146" cy="1373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60" y="3284736"/>
            <a:ext cx="4209524" cy="5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772816"/>
            <a:ext cx="4876190" cy="13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0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87775" y="5815355"/>
            <a:ext cx="1344065" cy="343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3442" y="5815355"/>
            <a:ext cx="1198838" cy="343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24744"/>
            <a:ext cx="8640000" cy="2814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7983" y="3405080"/>
            <a:ext cx="1171686" cy="343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44080" y="3405080"/>
            <a:ext cx="1815768" cy="343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2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78337" y="4082333"/>
            <a:ext cx="1181212" cy="438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78690" y="4082333"/>
            <a:ext cx="1400308" cy="438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9561" y="4082333"/>
            <a:ext cx="1171686" cy="438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98491" y="4082333"/>
            <a:ext cx="1409834" cy="438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78337" y="4902018"/>
            <a:ext cx="1181212" cy="428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73949" y="4902018"/>
            <a:ext cx="1171686" cy="428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60035" y="4902018"/>
            <a:ext cx="1181212" cy="428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93750" y="4902018"/>
            <a:ext cx="1181212" cy="428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8640000" cy="5711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32472" y="3573016"/>
            <a:ext cx="137583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4088" y="4278872"/>
            <a:ext cx="2232248" cy="1670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51948" y="6147747"/>
            <a:ext cx="304829" cy="238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052736"/>
            <a:ext cx="8640000" cy="3402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87972" y="1396314"/>
            <a:ext cx="1339828" cy="493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3584" y="2091706"/>
            <a:ext cx="2304256" cy="1670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67652" y="3959949"/>
            <a:ext cx="304829" cy="238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9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04" y="794094"/>
            <a:ext cx="8640000" cy="3101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600" y="980728"/>
            <a:ext cx="7562456" cy="2769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