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3033580"/>
            <a:ext cx="6439216" cy="226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3806134"/>
            <a:ext cx="5182094" cy="124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11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174" y="3284736"/>
            <a:ext cx="3723809" cy="571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00808"/>
            <a:ext cx="5009524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7489792" cy="387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509120"/>
            <a:ext cx="7848864" cy="2441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732232" y="4790832"/>
            <a:ext cx="276251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31632" y="6375008"/>
            <a:ext cx="314355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275848" y="6375008"/>
            <a:ext cx="542976" cy="3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471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5407" y="1338778"/>
            <a:ext cx="285777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5418" y="1338778"/>
            <a:ext cx="533450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4889" y="2215976"/>
            <a:ext cx="428665" cy="34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8781" y="2215976"/>
            <a:ext cx="542976" cy="34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0755" y="3093173"/>
            <a:ext cx="285777" cy="34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0766" y="3093173"/>
            <a:ext cx="533450" cy="34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5286" y="3922697"/>
            <a:ext cx="2476736" cy="4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17271" y="4847569"/>
            <a:ext cx="523925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4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0112" y="2980719"/>
            <a:ext cx="752546" cy="27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732" y="2980719"/>
            <a:ext cx="904961" cy="27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6033" y="2980719"/>
            <a:ext cx="904961" cy="27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5724" y="3716173"/>
            <a:ext cx="895435" cy="27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7025" y="3716173"/>
            <a:ext cx="895435" cy="27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4168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4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930" y="3330161"/>
            <a:ext cx="5220198" cy="80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785849"/>
            <a:ext cx="6787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80" y="6093296"/>
            <a:ext cx="2232248" cy="262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