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116" y="108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209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680" y="1106622"/>
            <a:ext cx="8640000" cy="42346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5576" y="1268760"/>
            <a:ext cx="7839823" cy="3729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07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930443" y="6282340"/>
            <a:ext cx="5648864" cy="457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027" y="3284989"/>
            <a:ext cx="4380952" cy="5619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700808"/>
            <a:ext cx="5009524" cy="1333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280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084180" y="3081546"/>
            <a:ext cx="285777" cy="343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97345" y="3844040"/>
            <a:ext cx="295303" cy="352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41115" y="3844040"/>
            <a:ext cx="504873" cy="352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69605" y="4616066"/>
            <a:ext cx="285777" cy="352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55647" y="4616066"/>
            <a:ext cx="409614" cy="352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69914" y="5388091"/>
            <a:ext cx="285777" cy="343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197389" y="6150585"/>
            <a:ext cx="190518" cy="343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742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73684" y="1385254"/>
            <a:ext cx="533450" cy="352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02174" y="2157928"/>
            <a:ext cx="781124" cy="352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55338" y="3684198"/>
            <a:ext cx="1019272" cy="352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68679" y="4456872"/>
            <a:ext cx="295303" cy="352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26319" y="4466411"/>
            <a:ext cx="190518" cy="333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02306" y="5229546"/>
            <a:ext cx="295303" cy="343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868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49671" y="2080242"/>
            <a:ext cx="504873" cy="352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35933" y="2089768"/>
            <a:ext cx="190518" cy="333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26716" y="2813754"/>
            <a:ext cx="495347" cy="438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73861" y="4337933"/>
            <a:ext cx="466769" cy="457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49583" y="5157180"/>
            <a:ext cx="743020" cy="342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69605" y="5157180"/>
            <a:ext cx="762072" cy="342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172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36727" y="3617594"/>
            <a:ext cx="295303" cy="257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36727" y="5143966"/>
            <a:ext cx="295303" cy="257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486" y="1052736"/>
            <a:ext cx="8640000" cy="46236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08192" y="2044188"/>
            <a:ext cx="304829" cy="257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08192" y="3579033"/>
            <a:ext cx="304829" cy="257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17718" y="5104345"/>
            <a:ext cx="295303" cy="257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436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124744"/>
            <a:ext cx="8640000" cy="40640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79079" y="1296463"/>
            <a:ext cx="476295" cy="352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65429" y="1306003"/>
            <a:ext cx="190518" cy="333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26356" y="2116899"/>
            <a:ext cx="285777" cy="343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60380" y="2116899"/>
            <a:ext cx="504873" cy="343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78505" y="2937336"/>
            <a:ext cx="485821" cy="343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50457" y="2937336"/>
            <a:ext cx="485821" cy="343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03445" y="3689768"/>
            <a:ext cx="514399" cy="468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 flipV="1">
            <a:off x="6593831" y="4481855"/>
            <a:ext cx="428665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2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7</cp:revision>
  <dcterms:created xsi:type="dcterms:W3CDTF">2022-08-10T03:44:00Z</dcterms:created>
  <dcterms:modified xsi:type="dcterms:W3CDTF">2022-08-13T15:33:05Z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23DB48C62FAE45B28D9CD9554F7B34DE</vt:lpwstr>
  </property>
</Properties>
</file>