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912354"/>
            <a:ext cx="6531403" cy="153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0072" y="3717032"/>
            <a:ext cx="216024" cy="17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931208"/>
            <a:ext cx="7201587" cy="223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6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959000"/>
            <a:ext cx="4677221" cy="222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720" y="3285118"/>
            <a:ext cx="4980952" cy="72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79422"/>
            <a:ext cx="3742857" cy="1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9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45062" y="2215861"/>
            <a:ext cx="1466990" cy="34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5084" y="2215861"/>
            <a:ext cx="1476515" cy="34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611560" y="3008101"/>
            <a:ext cx="2880320" cy="193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5364088" y="3179912"/>
            <a:ext cx="2880320" cy="193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3251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9288" y="1291084"/>
            <a:ext cx="1452973" cy="343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5293" y="1291084"/>
            <a:ext cx="1466990" cy="343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975493" y="2177600"/>
            <a:ext cx="2880320" cy="193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4"/>
          <p:cNvSpPr/>
          <p:nvPr/>
        </p:nvSpPr>
        <p:spPr bwMode="white">
          <a:xfrm>
            <a:off x="5311852" y="2177600"/>
            <a:ext cx="2880320" cy="193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8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0983" y="2519373"/>
            <a:ext cx="1085953" cy="362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330" y="3068960"/>
            <a:ext cx="1724910" cy="106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9726" y="5035895"/>
            <a:ext cx="295303" cy="23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3523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6407" y="1339162"/>
            <a:ext cx="1085953" cy="372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81831" y="3850167"/>
            <a:ext cx="304829" cy="23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5039568" y="1961576"/>
            <a:ext cx="201622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6176" y="3281015"/>
            <a:ext cx="1914707" cy="1505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436096" y="3140968"/>
            <a:ext cx="1914707" cy="1505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124744"/>
            <a:ext cx="8640000" cy="2561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503064" y="2033584"/>
            <a:ext cx="1914707" cy="1505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841308" y="2147873"/>
            <a:ext cx="1914707" cy="1505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2" y="3893065"/>
            <a:ext cx="7313965" cy="1554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2022-08-13T15:31:01Z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