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75" y="3285118"/>
            <a:ext cx="8676190" cy="7333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579422"/>
            <a:ext cx="3742857" cy="12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16" y="1196752"/>
            <a:ext cx="8998052" cy="5354046"/>
          </a:xfrm>
          <a:prstGeom prst="rect">
            <a:avLst/>
          </a:prstGeom>
        </p:spPr>
      </p:pic>
      <p:sp useBgFill="1">
        <p:nvSpPr>
          <p:cNvPr id="8" name="Rectangle 9"/>
          <p:cNvSpPr/>
          <p:nvPr/>
        </p:nvSpPr>
        <p:spPr bwMode="white">
          <a:xfrm>
            <a:off x="5220072" y="2060848"/>
            <a:ext cx="504056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9"/>
          <p:cNvSpPr/>
          <p:nvPr/>
        </p:nvSpPr>
        <p:spPr bwMode="white">
          <a:xfrm>
            <a:off x="5220072" y="2852936"/>
            <a:ext cx="648072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32094" y="3557103"/>
            <a:ext cx="648072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2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0751" y="4005065"/>
            <a:ext cx="1593177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2240" y="4092044"/>
            <a:ext cx="1485523" cy="35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611560" y="4540102"/>
            <a:ext cx="2736304" cy="199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5076056" y="4587794"/>
            <a:ext cx="2736304" cy="199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980728"/>
            <a:ext cx="8640000" cy="2858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8" name="Rectangle 3"/>
          <p:cNvSpPr/>
          <p:nvPr/>
        </p:nvSpPr>
        <p:spPr bwMode="white">
          <a:xfrm>
            <a:off x="2474698" y="1309595"/>
            <a:ext cx="1466990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5"/>
          <p:cNvSpPr/>
          <p:nvPr/>
        </p:nvSpPr>
        <p:spPr bwMode="white">
          <a:xfrm>
            <a:off x="6911776" y="1314268"/>
            <a:ext cx="1480507" cy="343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"/>
          <p:cNvSpPr/>
          <p:nvPr/>
        </p:nvSpPr>
        <p:spPr bwMode="white">
          <a:xfrm>
            <a:off x="960911" y="1981531"/>
            <a:ext cx="2736304" cy="199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2"/>
          <p:cNvSpPr/>
          <p:nvPr/>
        </p:nvSpPr>
        <p:spPr bwMode="white">
          <a:xfrm>
            <a:off x="5141580" y="2009242"/>
            <a:ext cx="2736304" cy="1992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376399"/>
            <a:ext cx="7144432" cy="1152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752" y="2872824"/>
            <a:ext cx="1466990" cy="34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9825" y="2872824"/>
            <a:ext cx="1400308" cy="34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683568" y="3428999"/>
            <a:ext cx="2664296" cy="198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5292080" y="3460720"/>
            <a:ext cx="2664296" cy="198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1052736"/>
            <a:ext cx="8640000" cy="289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5271" y="1301130"/>
            <a:ext cx="1476515" cy="3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1776" y="1301130"/>
            <a:ext cx="1466990" cy="353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863104" y="1837521"/>
            <a:ext cx="2664296" cy="198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5258049" y="1967003"/>
            <a:ext cx="2664296" cy="1980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8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3338547"/>
            <a:ext cx="6153737" cy="1162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2022-08-13T15:31:04Z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