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7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696" y="982281"/>
            <a:ext cx="8640000" cy="1757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1268760"/>
            <a:ext cx="6429988" cy="1346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0005" y="3501018"/>
            <a:ext cx="4219048" cy="619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79422"/>
            <a:ext cx="3742857" cy="1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1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16176" y="4357260"/>
            <a:ext cx="1667034" cy="123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703" y="4357261"/>
            <a:ext cx="1667034" cy="123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629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4"/>
          <p:cNvSpPr/>
          <p:nvPr/>
        </p:nvSpPr>
        <p:spPr bwMode="white">
          <a:xfrm>
            <a:off x="395504" y="1889568"/>
            <a:ext cx="180020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4067912" y="1889568"/>
            <a:ext cx="216024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504000" y="4265832"/>
            <a:ext cx="216024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3995904" y="4386410"/>
            <a:ext cx="216024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0575" y="5178535"/>
            <a:ext cx="4191400" cy="1277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8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4791668"/>
            <a:ext cx="4448599" cy="126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640000" cy="333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464" y="2878151"/>
            <a:ext cx="7346432" cy="1439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045106"/>
            <a:ext cx="4181874" cy="3109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