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798729"/>
            <a:ext cx="6953914" cy="2091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287" y="2874996"/>
            <a:ext cx="6515722" cy="127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0005" y="3572520"/>
            <a:ext cx="4180952" cy="6095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79422"/>
            <a:ext cx="3742857" cy="1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7477" y="4081479"/>
            <a:ext cx="419140" cy="35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2527" y="2261586"/>
            <a:ext cx="361984" cy="343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0663" y="4901098"/>
            <a:ext cx="352458" cy="333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3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6441" y="2262177"/>
            <a:ext cx="1228842" cy="352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899592" y="3068959"/>
            <a:ext cx="2088232" cy="183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5220072" y="3068959"/>
            <a:ext cx="2304256" cy="183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6660232" y="2074479"/>
            <a:ext cx="1368152" cy="70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295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4323" y="1358246"/>
            <a:ext cx="1228842" cy="34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3397" y="1358246"/>
            <a:ext cx="1238368" cy="34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791323" y="2184081"/>
            <a:ext cx="2961842" cy="193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5482476" y="2065089"/>
            <a:ext cx="2961842" cy="193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2218" y="2423392"/>
            <a:ext cx="323880" cy="26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2423392"/>
            <a:ext cx="323880" cy="26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3471429"/>
            <a:ext cx="323880" cy="26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8359" y="3471429"/>
            <a:ext cx="333406" cy="26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2218" y="4528994"/>
            <a:ext cx="323880" cy="26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 flipV="1">
            <a:off x="6607885" y="4528993"/>
            <a:ext cx="323880" cy="26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558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696" y="1126286"/>
            <a:ext cx="8640000" cy="3495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1412776"/>
            <a:ext cx="7496890" cy="291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