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175D2-264B-46AA-B1D9-0E20D1223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1747-2A04-46AB-B88C-E85EC356D3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1747-2A04-46AB-B88C-E85EC356D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87897"/>
            <a:ext cx="3200705" cy="138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84" y="867767"/>
            <a:ext cx="6953728" cy="4679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60" y="3501008"/>
            <a:ext cx="537861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4128" y="3501008"/>
            <a:ext cx="528425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9919" y="4293096"/>
            <a:ext cx="528425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4128" y="4278297"/>
            <a:ext cx="528425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580" y="4957052"/>
            <a:ext cx="2198628" cy="41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62559" y="5055586"/>
            <a:ext cx="2123138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345422"/>
            <a:ext cx="7848864" cy="156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3059824" y="6463296"/>
            <a:ext cx="504873" cy="35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812" y="3500636"/>
            <a:ext cx="4209524" cy="6285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4964531"/>
            <a:ext cx="1054906" cy="33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3133" y="4964531"/>
            <a:ext cx="870955" cy="33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31854" y="4954986"/>
            <a:ext cx="768538" cy="35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0068" y="2604948"/>
            <a:ext cx="3276912" cy="378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36" y="2109625"/>
            <a:ext cx="981168" cy="35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2109625"/>
            <a:ext cx="981168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827584" y="2981946"/>
            <a:ext cx="2016224" cy="181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148064" y="2981946"/>
            <a:ext cx="2016224" cy="181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284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123" y="1335009"/>
            <a:ext cx="981168" cy="353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7575" y="1335009"/>
            <a:ext cx="990694" cy="353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863104" y="2033584"/>
            <a:ext cx="2304256" cy="193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5039568" y="2186803"/>
            <a:ext cx="2304256" cy="193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2218" y="2405089"/>
            <a:ext cx="323880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2405089"/>
            <a:ext cx="323880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249" y="3501385"/>
            <a:ext cx="323880" cy="1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4048" y="3501385"/>
            <a:ext cx="323880" cy="1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2218" y="4483286"/>
            <a:ext cx="323880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88701" y="4483286"/>
            <a:ext cx="323880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02218" y="5531918"/>
            <a:ext cx="323880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64996" y="5531918"/>
            <a:ext cx="323880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189797"/>
            <a:ext cx="5182094" cy="1392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4864371"/>
            <a:ext cx="3210231" cy="138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等线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2022-08-10T03:44:00Z</dcterms:created>
  <dcterms:modified xsi:type="dcterms:W3CDTF">2022-08-13T15:31:16Z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