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7124" y="3566569"/>
            <a:ext cx="4667695" cy="1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7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9969" y="4982824"/>
            <a:ext cx="4429547" cy="1230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177896" y="1137257"/>
            <a:ext cx="1619404" cy="170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79422"/>
            <a:ext cx="3742857" cy="12857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958" y="3068960"/>
            <a:ext cx="4190476" cy="60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5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1175" y="5404600"/>
            <a:ext cx="275712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208" y="5386198"/>
            <a:ext cx="266522" cy="32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76864" y="5386198"/>
            <a:ext cx="284902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82749" y="5910670"/>
            <a:ext cx="634138" cy="34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75542" y="5901469"/>
            <a:ext cx="523853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86054" y="5901469"/>
            <a:ext cx="266522" cy="32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82749" y="6425942"/>
            <a:ext cx="634138" cy="331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124744"/>
            <a:ext cx="8640000" cy="330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3849" y="2296931"/>
            <a:ext cx="285777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4852" y="2296931"/>
            <a:ext cx="295303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6197" y="2296931"/>
            <a:ext cx="285777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1864" y="2821080"/>
            <a:ext cx="647761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0541" y="2821080"/>
            <a:ext cx="533450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6197" y="2821080"/>
            <a:ext cx="285777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0354" y="3354759"/>
            <a:ext cx="1019272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5282" y="3354759"/>
            <a:ext cx="743020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06197" y="3354759"/>
            <a:ext cx="285777" cy="34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00354" y="3888437"/>
            <a:ext cx="1019272" cy="333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1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16441" y="2215504"/>
            <a:ext cx="981168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7367" y="2215504"/>
            <a:ext cx="1000220" cy="35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/>
          <p:cNvSpPr/>
          <p:nvPr/>
        </p:nvSpPr>
        <p:spPr bwMode="white">
          <a:xfrm>
            <a:off x="899592" y="3041543"/>
            <a:ext cx="2016224" cy="196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/>
          <p:cNvSpPr/>
          <p:nvPr/>
        </p:nvSpPr>
        <p:spPr bwMode="white">
          <a:xfrm>
            <a:off x="5076056" y="3041542"/>
            <a:ext cx="2016224" cy="1969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052736"/>
            <a:ext cx="8640000" cy="3083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52315" y="1310522"/>
            <a:ext cx="1228842" cy="35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53241" y="1310522"/>
            <a:ext cx="1219316" cy="353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791096" y="2105592"/>
            <a:ext cx="2699792" cy="192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5154954" y="2098469"/>
            <a:ext cx="2699792" cy="192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3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9980" y="3282454"/>
            <a:ext cx="295303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3282454"/>
            <a:ext cx="542976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5448" y="5780477"/>
            <a:ext cx="542976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40674" y="5780477"/>
            <a:ext cx="285777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98227" y="5780477"/>
            <a:ext cx="552502" cy="352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1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657" y="4365104"/>
            <a:ext cx="3384376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547664" y="5949280"/>
            <a:ext cx="5472608" cy="468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9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4235" y="2863751"/>
            <a:ext cx="4915369" cy="1230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2022-08-10T03:44:00Z</dcterms:created>
  <dcterms:modified xsi:type="dcterms:W3CDTF">2022-08-12T06:35:29Z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