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44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30443" y="4769656"/>
            <a:ext cx="5172568" cy="193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7109" y="3428881"/>
            <a:ext cx="4609524" cy="60952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44824"/>
            <a:ext cx="3657143" cy="1333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908720"/>
            <a:ext cx="72253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2695" y="2537640"/>
            <a:ext cx="1768761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7120" y="5545400"/>
            <a:ext cx="2511151" cy="112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1496" y="5545400"/>
            <a:ext cx="2086741" cy="1091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08720"/>
            <a:ext cx="72253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93663" y="3553699"/>
            <a:ext cx="2788157" cy="2613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1444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27606" y="4583857"/>
            <a:ext cx="871019" cy="808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01485" y="4583857"/>
            <a:ext cx="1625304" cy="1186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688" y="1063600"/>
            <a:ext cx="8640000" cy="2580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1340768"/>
            <a:ext cx="7858875" cy="2083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395300"/>
            <a:ext cx="5096361" cy="1943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9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435686"/>
            <a:ext cx="4924895" cy="1192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123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0502" y="5590277"/>
            <a:ext cx="4129473" cy="1174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2022-08-10T03:44:00Z</dcterms:created>
  <dcterms:modified xsi:type="dcterms:W3CDTF">2022-08-13T15:32:04Z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