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449423"/>
            <a:ext cx="4420022" cy="119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77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5422" y="6358485"/>
            <a:ext cx="3755537" cy="436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949" y="3428881"/>
            <a:ext cx="5342857" cy="638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3657143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79528" y="4342907"/>
            <a:ext cx="361984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12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5863" y="2168383"/>
            <a:ext cx="361984" cy="35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4368587"/>
            <a:ext cx="2664296" cy="144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148064" y="4347110"/>
            <a:ext cx="3024336" cy="144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4574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827584" y="4178717"/>
            <a:ext cx="3707928" cy="144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119646" y="4049808"/>
            <a:ext cx="2664296" cy="144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153" y="3728835"/>
            <a:ext cx="552502" cy="10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7400" y="3709779"/>
            <a:ext cx="3248335" cy="1171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3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4301958"/>
            <a:ext cx="7763616" cy="188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7848864" cy="338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728" y="4316003"/>
            <a:ext cx="8640000" cy="219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87624" y="4440322"/>
            <a:ext cx="6915810" cy="194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