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306" y="10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191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728" y="977426"/>
            <a:ext cx="8640000" cy="186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1340768"/>
            <a:ext cx="5546232" cy="133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177896" y="1146748"/>
            <a:ext cx="1619404" cy="171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44824"/>
            <a:ext cx="3657143" cy="133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84984"/>
            <a:ext cx="5295238" cy="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5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79484" y="2730690"/>
            <a:ext cx="981168" cy="46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88745"/>
            <a:ext cx="6330292" cy="4504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284155"/>
            <a:ext cx="7777824" cy="1479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32062" y="5491082"/>
            <a:ext cx="751706" cy="38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148064" y="5491082"/>
            <a:ext cx="742643" cy="38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733013" y="6237312"/>
            <a:ext cx="750755" cy="32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椭圆 4"/>
          <p:cNvSpPr/>
          <p:nvPr/>
        </p:nvSpPr>
        <p:spPr>
          <a:xfrm>
            <a:off x="6321668" y="5445224"/>
            <a:ext cx="626595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249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椭圆 3"/>
          <p:cNvSpPr/>
          <p:nvPr/>
        </p:nvSpPr>
        <p:spPr>
          <a:xfrm>
            <a:off x="3671416" y="3473744"/>
            <a:ext cx="626595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1402" y="5292603"/>
            <a:ext cx="523925" cy="362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3486" y="5292603"/>
            <a:ext cx="523925" cy="362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196752"/>
            <a:ext cx="8640000" cy="2243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0305" y="2781695"/>
            <a:ext cx="314355" cy="36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6656" y="2781695"/>
            <a:ext cx="523925" cy="36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40807" y="3645024"/>
            <a:ext cx="314355" cy="19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5073" y="5560726"/>
            <a:ext cx="323880" cy="26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2022-08-10T03:44:00Z</dcterms:created>
  <dcterms:modified xsi:type="dcterms:W3CDTF">2022-08-12T05:49:16Z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