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116" y="108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6223" y="3501018"/>
            <a:ext cx="8552381" cy="685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72816"/>
            <a:ext cx="4009524" cy="13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/>
        </p:nvSpPr>
        <p:spPr bwMode="white">
          <a:xfrm>
            <a:off x="4418798" y="1684567"/>
            <a:ext cx="112871" cy="79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3318" y="1751003"/>
            <a:ext cx="112871" cy="73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18509" y="2893702"/>
            <a:ext cx="146068" cy="24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0121" y="5106020"/>
            <a:ext cx="205824" cy="245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326" y="1268759"/>
            <a:ext cx="9196652" cy="4320482"/>
          </a:xfrm>
          <a:prstGeom prst="rect">
            <a:avLst/>
          </a:prstGeom>
        </p:spPr>
      </p:pic>
      <p:sp useBgFill="1">
        <p:nvSpPr>
          <p:cNvPr id="9" name="Rectangle 2"/>
          <p:cNvSpPr/>
          <p:nvPr/>
        </p:nvSpPr>
        <p:spPr bwMode="white">
          <a:xfrm flipH="1">
            <a:off x="4254834" y="2577394"/>
            <a:ext cx="440798" cy="43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 flipH="1">
            <a:off x="7956376" y="2569634"/>
            <a:ext cx="440798" cy="43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 flipH="1">
            <a:off x="6588224" y="3403656"/>
            <a:ext cx="440798" cy="43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 flipH="1">
            <a:off x="3419872" y="4221088"/>
            <a:ext cx="440798" cy="43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 flipH="1">
            <a:off x="7560386" y="4221088"/>
            <a:ext cx="440798" cy="43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 flipH="1">
            <a:off x="6044178" y="5009319"/>
            <a:ext cx="440798" cy="439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1405"/>
            <a:ext cx="7489792" cy="2805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140968"/>
            <a:ext cx="7976154" cy="3599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2771800" y="3950784"/>
            <a:ext cx="792088" cy="414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6444208" y="3946967"/>
            <a:ext cx="792088" cy="4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2771800" y="4754083"/>
            <a:ext cx="792088" cy="31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6372200" y="4616786"/>
            <a:ext cx="800912" cy="449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987824" y="5454882"/>
            <a:ext cx="936104" cy="41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6588224" y="5454882"/>
            <a:ext cx="1080120" cy="411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008412" y="6198078"/>
            <a:ext cx="987524" cy="399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604398" y="6158538"/>
            <a:ext cx="1063946" cy="438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3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25878" y="2880947"/>
            <a:ext cx="3467431" cy="1257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1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16573" y="3055368"/>
            <a:ext cx="542976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69825" y="3055368"/>
            <a:ext cx="542976" cy="34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6573" y="3856966"/>
            <a:ext cx="542976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69825" y="3856966"/>
            <a:ext cx="542976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16573" y="4649022"/>
            <a:ext cx="542976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69825" y="4649022"/>
            <a:ext cx="542976" cy="3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6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300" y="3361074"/>
            <a:ext cx="4200926" cy="1880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5549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8528" y="3956612"/>
            <a:ext cx="6043327" cy="261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2022-08-10T03:44:00Z</dcterms:created>
  <dcterms:modified xsi:type="dcterms:W3CDTF">2022-08-13T15:20:11Z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23DB48C62FAE45B28D9CD9554F7B34DE</vt:lpwstr>
  </property>
</Properties>
</file>