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7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7598" y="3876546"/>
            <a:ext cx="5172568" cy="131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614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27341" y="5514146"/>
            <a:ext cx="2080346" cy="324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27341" y="6321951"/>
            <a:ext cx="2089124" cy="31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4932040" y="5514146"/>
            <a:ext cx="2080346" cy="324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4960653" y="6287724"/>
            <a:ext cx="2080346" cy="350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776" y="3428881"/>
            <a:ext cx="3742857" cy="5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772816"/>
            <a:ext cx="4009524" cy="13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1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79042" y="3500787"/>
            <a:ext cx="523925" cy="37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9351" y="4282301"/>
            <a:ext cx="533450" cy="37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1292" y="5101938"/>
            <a:ext cx="304829" cy="36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6628" y="5892983"/>
            <a:ext cx="533450" cy="36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55514" y="5892983"/>
            <a:ext cx="304829" cy="36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98624" y="5892983"/>
            <a:ext cx="533450" cy="36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24744"/>
            <a:ext cx="8640000" cy="3708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7020" y="1401199"/>
            <a:ext cx="523925" cy="362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56854" y="2163835"/>
            <a:ext cx="533450" cy="362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8795" y="2974136"/>
            <a:ext cx="295303" cy="362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4131" y="3765371"/>
            <a:ext cx="533450" cy="362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33018" y="3765371"/>
            <a:ext cx="295303" cy="362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76127" y="3765371"/>
            <a:ext cx="523925" cy="362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1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3210" y="2243552"/>
            <a:ext cx="523925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3662" y="2243552"/>
            <a:ext cx="438191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3210" y="3159134"/>
            <a:ext cx="514399" cy="3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65084" y="3159134"/>
            <a:ext cx="466769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4632" y="4074717"/>
            <a:ext cx="552502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93662" y="4074717"/>
            <a:ext cx="438191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54632" y="4971224"/>
            <a:ext cx="533450" cy="3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65084" y="4971224"/>
            <a:ext cx="533450" cy="3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2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3938" y="3271568"/>
            <a:ext cx="6315678" cy="113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26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69472" y="3626091"/>
            <a:ext cx="485821" cy="31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1722" y="3616555"/>
            <a:ext cx="485821" cy="31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635" y="5971928"/>
            <a:ext cx="504873" cy="31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83519" y="5991000"/>
            <a:ext cx="409614" cy="295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79351" y="5981464"/>
            <a:ext cx="457243" cy="305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908720"/>
            <a:ext cx="7272800" cy="3005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615164"/>
            <a:ext cx="8640000" cy="3267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48624" y="4663098"/>
            <a:ext cx="7182535" cy="214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7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912881"/>
            <a:ext cx="5906063" cy="133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