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88" y="1055923"/>
            <a:ext cx="8640000" cy="1820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1484784"/>
            <a:ext cx="7274424" cy="156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736" y="3429134"/>
            <a:ext cx="4647619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72816"/>
            <a:ext cx="4009524" cy="13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51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7944" y="3101946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9459" y="3101946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944" y="3917522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7943" y="3917522"/>
            <a:ext cx="475112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7944" y="4733097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9459" y="4733097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87944" y="5557168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29459" y="5557168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87944" y="6372743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29459" y="6372743"/>
            <a:ext cx="483597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07576" y="2205733"/>
            <a:ext cx="542976" cy="35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115" y="3131124"/>
            <a:ext cx="542976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3122" y="4046975"/>
            <a:ext cx="314355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2185" y="4046975"/>
            <a:ext cx="285777" cy="35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8877" y="4046975"/>
            <a:ext cx="504873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97742" y="4962826"/>
            <a:ext cx="542976" cy="35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84136" y="4962826"/>
            <a:ext cx="504873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83122" y="5878676"/>
            <a:ext cx="542976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20820"/>
            <a:ext cx="8640000" cy="337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6194" y="1307335"/>
            <a:ext cx="514399" cy="352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394" y="2852738"/>
            <a:ext cx="571554" cy="37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5125" y="2852738"/>
            <a:ext cx="304829" cy="37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9656" y="2852738"/>
            <a:ext cx="571554" cy="37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7650" y="3291556"/>
            <a:ext cx="457243" cy="30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3603" y="3291556"/>
            <a:ext cx="257199" cy="30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861048"/>
            <a:ext cx="8640000" cy="305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166227" y="5194932"/>
            <a:ext cx="438191" cy="30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233129" y="5194932"/>
            <a:ext cx="257199" cy="30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433394" y="5604625"/>
            <a:ext cx="571554" cy="371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5690814" y="5604625"/>
            <a:ext cx="581080" cy="36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6929182" y="5604625"/>
            <a:ext cx="581080" cy="371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2128124" y="6042902"/>
            <a:ext cx="476295" cy="30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3118818" y="6042902"/>
            <a:ext cx="485821" cy="30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4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3808" y="2766878"/>
            <a:ext cx="3935543" cy="3542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976" y="5517735"/>
            <a:ext cx="3743801" cy="127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967949"/>
            <a:ext cx="4305711" cy="133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3829075"/>
            <a:ext cx="6501698" cy="133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