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7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2339" y="5358851"/>
            <a:ext cx="5915589" cy="114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60" y="1772816"/>
            <a:ext cx="4009524" cy="1342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72386"/>
            <a:ext cx="5133333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5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87995" y="3722232"/>
            <a:ext cx="542976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1722" y="3722232"/>
            <a:ext cx="542976" cy="35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6143" y="4418560"/>
            <a:ext cx="790650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9395" y="4418560"/>
            <a:ext cx="790650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73816" y="5105350"/>
            <a:ext cx="1038324" cy="35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27069" y="5105350"/>
            <a:ext cx="1038324" cy="35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210" y="2081806"/>
            <a:ext cx="762072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2081806"/>
            <a:ext cx="781124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4632" y="2787841"/>
            <a:ext cx="790650" cy="34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9009" y="2787841"/>
            <a:ext cx="1000220" cy="343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4632" y="3474794"/>
            <a:ext cx="790650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9009" y="3474794"/>
            <a:ext cx="1000220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02306" y="4180829"/>
            <a:ext cx="1038324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12758" y="4180829"/>
            <a:ext cx="781124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58814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1121" y="2614665"/>
            <a:ext cx="1005098" cy="128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1121" y="5034125"/>
            <a:ext cx="1044005" cy="125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4804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7530" y="2025024"/>
            <a:ext cx="790650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0551" y="2701813"/>
            <a:ext cx="790650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7530" y="3388134"/>
            <a:ext cx="285777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0551" y="4064923"/>
            <a:ext cx="542976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7530" y="4741711"/>
            <a:ext cx="295303" cy="34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0551" y="5408968"/>
            <a:ext cx="790650" cy="35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2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1656" y="3550975"/>
            <a:ext cx="533450" cy="3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0498" y="3617758"/>
            <a:ext cx="295303" cy="2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9340" y="3560516"/>
            <a:ext cx="285777" cy="33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1678" y="3550975"/>
            <a:ext cx="790650" cy="3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3508" y="5983789"/>
            <a:ext cx="771598" cy="3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0498" y="6050572"/>
            <a:ext cx="295303" cy="2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8866" y="5983789"/>
            <a:ext cx="285777" cy="3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41203" y="5983789"/>
            <a:ext cx="1028798" cy="352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136896" cy="3452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577122"/>
            <a:ext cx="8640000" cy="209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11692" y="5406934"/>
            <a:ext cx="6963439" cy="114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567013"/>
            <a:ext cx="7192061" cy="183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