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9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9020" y="2671961"/>
            <a:ext cx="5410716" cy="1153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836712"/>
            <a:ext cx="8640000" cy="4013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664" y="4506823"/>
            <a:ext cx="8640000" cy="2009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11560" y="5301208"/>
            <a:ext cx="4953472" cy="1138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916832"/>
            <a:ext cx="3933333" cy="1019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140968"/>
            <a:ext cx="5085714" cy="5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908720"/>
            <a:ext cx="7560832" cy="4356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4961366"/>
            <a:ext cx="7487872" cy="1896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5436096" y="6165304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980728"/>
            <a:ext cx="7704848" cy="3762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4653136"/>
            <a:ext cx="7775636" cy="1952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5129272" y="5813497"/>
            <a:ext cx="558234" cy="432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8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36330" y="2225198"/>
            <a:ext cx="485821" cy="314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15816" y="2730994"/>
            <a:ext cx="466769" cy="43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73375" y="3169986"/>
            <a:ext cx="428665" cy="429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64643" y="3501008"/>
            <a:ext cx="352458" cy="489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41556" y="3501008"/>
            <a:ext cx="352458" cy="489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06871" y="4286554"/>
            <a:ext cx="438191" cy="314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36330" y="4343814"/>
            <a:ext cx="485821" cy="314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9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56282" y="2996952"/>
            <a:ext cx="3081897" cy="95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50024" y="5013176"/>
            <a:ext cx="3591267" cy="661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3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87730" y="3275649"/>
            <a:ext cx="4439073" cy="1145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6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588461"/>
            <a:ext cx="7106328" cy="2510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7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9495" y="3369200"/>
            <a:ext cx="6896758" cy="1144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2022-08-10T03:44:00Z</dcterms:created>
  <dcterms:modified xsi:type="dcterms:W3CDTF">2022-08-12T08:18:04Z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