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5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2338" y="1918794"/>
            <a:ext cx="7280061" cy="189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3053343"/>
            <a:ext cx="8590476" cy="752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26685"/>
            <a:ext cx="4047619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7" y="1580698"/>
            <a:ext cx="8987258" cy="3559580"/>
          </a:xfrm>
          <a:prstGeom prst="rect">
            <a:avLst/>
          </a:prstGeom>
        </p:spPr>
      </p:pic>
      <p:sp useBgFill="1">
        <p:nvSpPr>
          <p:cNvPr id="8" name="Rectangle 2"/>
          <p:cNvSpPr/>
          <p:nvPr/>
        </p:nvSpPr>
        <p:spPr bwMode="white">
          <a:xfrm>
            <a:off x="7281680" y="2348880"/>
            <a:ext cx="1178751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355976" y="2734517"/>
            <a:ext cx="156704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6893384" y="2752633"/>
            <a:ext cx="1711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2476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79666" y="4102653"/>
            <a:ext cx="872963" cy="32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3442" y="4102653"/>
            <a:ext cx="1182138" cy="33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"/>
          <p:cNvSpPr/>
          <p:nvPr/>
        </p:nvSpPr>
        <p:spPr bwMode="white">
          <a:xfrm>
            <a:off x="935111" y="4841896"/>
            <a:ext cx="3417517" cy="182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"/>
          <p:cNvSpPr/>
          <p:nvPr/>
        </p:nvSpPr>
        <p:spPr bwMode="white">
          <a:xfrm>
            <a:off x="4522875" y="4672227"/>
            <a:ext cx="3976332" cy="182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681" y="954072"/>
            <a:ext cx="8640000" cy="3606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6350" y="1354779"/>
            <a:ext cx="1105005" cy="34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4773" y="1354779"/>
            <a:ext cx="1105005" cy="34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4"/>
          <p:cNvSpPr/>
          <p:nvPr/>
        </p:nvSpPr>
        <p:spPr bwMode="white">
          <a:xfrm>
            <a:off x="832634" y="2099620"/>
            <a:ext cx="2259807" cy="2571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"/>
          <p:cNvSpPr/>
          <p:nvPr/>
        </p:nvSpPr>
        <p:spPr bwMode="white">
          <a:xfrm>
            <a:off x="3779912" y="1988840"/>
            <a:ext cx="4680520" cy="2571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2161" y="2564904"/>
            <a:ext cx="2807751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4716016" y="2578260"/>
            <a:ext cx="2807751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69" y="4174770"/>
            <a:ext cx="8038094" cy="2221404"/>
          </a:xfrm>
          <a:prstGeom prst="rect">
            <a:avLst/>
          </a:prstGeom>
        </p:spPr>
      </p:pic>
      <p:sp useBgFill="1">
        <p:nvSpPr>
          <p:cNvPr id="18" name="Rectangle 3"/>
          <p:cNvSpPr/>
          <p:nvPr/>
        </p:nvSpPr>
        <p:spPr bwMode="white">
          <a:xfrm>
            <a:off x="107505" y="3861048"/>
            <a:ext cx="1080120" cy="2535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1079893" y="4817236"/>
            <a:ext cx="2807751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5004048" y="4941168"/>
            <a:ext cx="2807751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5214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7063" y="4208030"/>
            <a:ext cx="4677221" cy="190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04" y="1101207"/>
            <a:ext cx="8640000" cy="285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1196752"/>
            <a:ext cx="7106328" cy="260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2022-08-13T15:18:00Z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