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2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116" y="108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52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184" y="2778096"/>
            <a:ext cx="7163484" cy="1249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80728"/>
            <a:ext cx="8353888" cy="3599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4437112"/>
            <a:ext cx="8640000" cy="2382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187624" y="4708797"/>
            <a:ext cx="5334509" cy="1982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5736" y="3069089"/>
            <a:ext cx="4638095" cy="5619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526685"/>
            <a:ext cx="4047619" cy="1333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23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25702" y="4559303"/>
            <a:ext cx="2419581" cy="1344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5076056" y="4437112"/>
            <a:ext cx="2419581" cy="1344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836712"/>
            <a:ext cx="85642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Rectangle 4"/>
          <p:cNvSpPr/>
          <p:nvPr/>
        </p:nvSpPr>
        <p:spPr bwMode="white">
          <a:xfrm>
            <a:off x="755576" y="1772816"/>
            <a:ext cx="2419581" cy="1344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4"/>
          <p:cNvSpPr/>
          <p:nvPr/>
        </p:nvSpPr>
        <p:spPr bwMode="white">
          <a:xfrm>
            <a:off x="4644008" y="1736866"/>
            <a:ext cx="2419581" cy="1344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4"/>
          <p:cNvSpPr/>
          <p:nvPr/>
        </p:nvSpPr>
        <p:spPr bwMode="white">
          <a:xfrm>
            <a:off x="755575" y="5252652"/>
            <a:ext cx="2419581" cy="1344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4"/>
          <p:cNvSpPr/>
          <p:nvPr/>
        </p:nvSpPr>
        <p:spPr bwMode="white">
          <a:xfrm>
            <a:off x="4788024" y="5252652"/>
            <a:ext cx="2419581" cy="1344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52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77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59991" y="1299344"/>
            <a:ext cx="638235" cy="343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50156" y="2167183"/>
            <a:ext cx="523925" cy="352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69781" y="3902863"/>
            <a:ext cx="314355" cy="343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32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4710" y="2951485"/>
            <a:ext cx="7144432" cy="1327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65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197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6606" y="2865508"/>
            <a:ext cx="7144432" cy="1250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221088"/>
            <a:ext cx="8640000" cy="22563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816132" y="5138940"/>
            <a:ext cx="6953914" cy="1242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7</cp:revision>
  <dcterms:created xsi:type="dcterms:W3CDTF">2022-08-10T03:44:00Z</dcterms:created>
  <dcterms:modified xsi:type="dcterms:W3CDTF">2022-08-13T15:18:03Z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23DB48C62FAE45B28D9CD9554F7B34DE</vt:lpwstr>
  </property>
</Properties>
</file>