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4799930"/>
            <a:ext cx="7611201" cy="135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0883" y="5459504"/>
            <a:ext cx="4807067" cy="129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7584" y="3212599"/>
            <a:ext cx="4628571" cy="552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26685"/>
            <a:ext cx="4047619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25702" y="4704913"/>
            <a:ext cx="2333847" cy="136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4716016" y="4704914"/>
            <a:ext cx="2808312" cy="146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053" y="1052736"/>
            <a:ext cx="8640000" cy="3644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949" y="2169014"/>
            <a:ext cx="2200485" cy="130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2064" y="2016294"/>
            <a:ext cx="2802229" cy="160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70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254" y="3529101"/>
            <a:ext cx="1619404" cy="4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3136" y="3529101"/>
            <a:ext cx="1619404" cy="4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24744"/>
            <a:ext cx="7560832" cy="3925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797152"/>
            <a:ext cx="8640000" cy="196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69600" y="5050132"/>
            <a:ext cx="5798744" cy="1619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4448703"/>
            <a:ext cx="6401411" cy="134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872320"/>
            <a:ext cx="5896538" cy="134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