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8" r:id="rId11"/>
    <p:sldId id="269" r:id="rId12"/>
    <p:sldId id="270" r:id="rId13"/>
    <p:sldId id="271" r:id="rId14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9" d="100"/>
          <a:sy n="109" d="100"/>
        </p:scale>
        <p:origin x="1116" y="108"/>
      </p:cViewPr>
      <p:guideLst>
        <p:guide orient="horz" pos="217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592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44710" y="4437239"/>
            <a:ext cx="5639338" cy="12494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40726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3556209" y="4184680"/>
            <a:ext cx="620674" cy="2777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478195" y="5222297"/>
            <a:ext cx="669675" cy="2859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564376" y="5222297"/>
            <a:ext cx="645175" cy="2859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478195" y="6268085"/>
            <a:ext cx="669675" cy="2859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609723" y="6268085"/>
            <a:ext cx="653341" cy="2859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86075" y="3284736"/>
            <a:ext cx="3771429" cy="57142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60" y="1526685"/>
            <a:ext cx="4047619" cy="13333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1419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2864202" y="3484027"/>
            <a:ext cx="1190738" cy="3529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589054" y="3484027"/>
            <a:ext cx="1171686" cy="3529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901976" y="4077072"/>
            <a:ext cx="2517896" cy="19442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8" name="Rectangle 16"/>
          <p:cNvSpPr/>
          <p:nvPr/>
        </p:nvSpPr>
        <p:spPr bwMode="white">
          <a:xfrm>
            <a:off x="3779912" y="4149080"/>
            <a:ext cx="5076088" cy="20919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7" grpId="0" animBg="1"/>
      <p:bldP spid="3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6080" y="1102849"/>
            <a:ext cx="8640000" cy="29628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784106" y="1369599"/>
            <a:ext cx="1143109" cy="3524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680423" y="1369599"/>
            <a:ext cx="1143109" cy="3524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4" name="Rectangle 16"/>
          <p:cNvSpPr/>
          <p:nvPr/>
        </p:nvSpPr>
        <p:spPr bwMode="white">
          <a:xfrm>
            <a:off x="923277" y="1988840"/>
            <a:ext cx="2517896" cy="19442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5" name="Rectangle 16"/>
          <p:cNvSpPr/>
          <p:nvPr/>
        </p:nvSpPr>
        <p:spPr bwMode="white">
          <a:xfrm>
            <a:off x="3779912" y="1988840"/>
            <a:ext cx="5112568" cy="19442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34" grpId="0" animBg="1"/>
      <p:bldP spid="3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5561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560035" y="3338657"/>
            <a:ext cx="1105005" cy="3716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860032" y="3861049"/>
            <a:ext cx="2160239" cy="17553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702703" y="6169126"/>
            <a:ext cx="295303" cy="2382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568" y="1052736"/>
            <a:ext cx="8640000" cy="37975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582872" y="1933394"/>
            <a:ext cx="3665542" cy="18268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4608242" y="4249142"/>
            <a:ext cx="304829" cy="2480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2"/>
          <p:cNvSpPr/>
          <p:nvPr/>
        </p:nvSpPr>
        <p:spPr bwMode="white">
          <a:xfrm>
            <a:off x="4570675" y="3041696"/>
            <a:ext cx="304829" cy="2480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3330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11391" y="5067897"/>
            <a:ext cx="5477398" cy="13070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9552" y="980728"/>
            <a:ext cx="7272800" cy="41072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7696" y="5186834"/>
            <a:ext cx="8640000" cy="23827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899592" y="5301208"/>
            <a:ext cx="5201146" cy="12485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748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25658" y="3541644"/>
            <a:ext cx="5648864" cy="12403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YìYì.</cp:lastModifiedBy>
  <cp:revision>7</cp:revision>
  <dcterms:created xsi:type="dcterms:W3CDTF">2022-08-10T03:44:00Z</dcterms:created>
  <dcterms:modified xsi:type="dcterms:W3CDTF">2022-08-13T15:18:12Z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23DB48C62FAE45B28D9CD9554F7B34DE</vt:lpwstr>
  </property>
</Properties>
</file>