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712" y="1044149"/>
            <a:ext cx="8640000" cy="3166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1196752"/>
            <a:ext cx="7420683" cy="199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550729" y="3757927"/>
            <a:ext cx="285777" cy="33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0255" y="4510797"/>
            <a:ext cx="295303" cy="35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0255" y="5282726"/>
            <a:ext cx="295303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60" y="1526685"/>
            <a:ext cx="4047619" cy="1333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140968"/>
            <a:ext cx="4152381" cy="6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5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31016" y="3397026"/>
            <a:ext cx="1038324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08061" y="3397026"/>
            <a:ext cx="1105005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592" y="4197973"/>
            <a:ext cx="2808312" cy="229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6"/>
          <p:cNvSpPr/>
          <p:nvPr/>
        </p:nvSpPr>
        <p:spPr bwMode="white">
          <a:xfrm>
            <a:off x="4536000" y="4197973"/>
            <a:ext cx="2808312" cy="229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95" y="1047292"/>
            <a:ext cx="8640000" cy="356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5050" y="1217930"/>
            <a:ext cx="105727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52360" y="1217930"/>
            <a:ext cx="105727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6"/>
          <p:cNvSpPr/>
          <p:nvPr/>
        </p:nvSpPr>
        <p:spPr bwMode="white">
          <a:xfrm>
            <a:off x="929654" y="2132856"/>
            <a:ext cx="2808312" cy="229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6"/>
          <p:cNvSpPr/>
          <p:nvPr/>
        </p:nvSpPr>
        <p:spPr bwMode="white">
          <a:xfrm>
            <a:off x="4644008" y="2132856"/>
            <a:ext cx="2808312" cy="229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028" y="855311"/>
            <a:ext cx="5730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347864" y="2492896"/>
            <a:ext cx="2015439" cy="386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5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69649" y="2261491"/>
            <a:ext cx="1105005" cy="3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0073" y="2852936"/>
            <a:ext cx="2232248" cy="16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40807" y="4786454"/>
            <a:ext cx="304829" cy="238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52736"/>
            <a:ext cx="8640000" cy="347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1642" y="1568439"/>
            <a:ext cx="1057375" cy="362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5592" y="2105592"/>
            <a:ext cx="201622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24222" y="4070557"/>
            <a:ext cx="295303" cy="248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0" y="3578374"/>
            <a:ext cx="7405025" cy="14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