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108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52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7584" y="1988840"/>
            <a:ext cx="6896758" cy="1543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0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47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186616"/>
            <a:ext cx="6429988" cy="1326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238" y="3157571"/>
            <a:ext cx="3809524" cy="5428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001" y="1520274"/>
            <a:ext cx="4819048" cy="13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12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5004048" y="4894435"/>
            <a:ext cx="1609270" cy="1413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43608" y="4791311"/>
            <a:ext cx="2016224" cy="1500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196752"/>
            <a:ext cx="8640000" cy="5320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3924" y="2249608"/>
            <a:ext cx="2083356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2"/>
          <p:cNvSpPr/>
          <p:nvPr/>
        </p:nvSpPr>
        <p:spPr bwMode="white">
          <a:xfrm>
            <a:off x="3887440" y="2249608"/>
            <a:ext cx="2083356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2"/>
          <p:cNvSpPr/>
          <p:nvPr/>
        </p:nvSpPr>
        <p:spPr bwMode="white">
          <a:xfrm>
            <a:off x="287040" y="4913904"/>
            <a:ext cx="2083356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2"/>
          <p:cNvSpPr/>
          <p:nvPr/>
        </p:nvSpPr>
        <p:spPr bwMode="white">
          <a:xfrm>
            <a:off x="4175472" y="5032479"/>
            <a:ext cx="2083356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9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83960" y="3407361"/>
            <a:ext cx="1867078" cy="371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83298" y="5028884"/>
            <a:ext cx="295303" cy="238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5436096" y="3933056"/>
            <a:ext cx="1867078" cy="1334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052736"/>
            <a:ext cx="8640000" cy="5403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2886307" y="2958621"/>
            <a:ext cx="295303" cy="247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886307" y="5703097"/>
            <a:ext cx="295303" cy="238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8"/>
          <p:cNvSpPr/>
          <p:nvPr/>
        </p:nvSpPr>
        <p:spPr bwMode="white">
          <a:xfrm>
            <a:off x="5903664" y="1313504"/>
            <a:ext cx="1944216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8"/>
          <p:cNvSpPr/>
          <p:nvPr/>
        </p:nvSpPr>
        <p:spPr bwMode="white">
          <a:xfrm>
            <a:off x="5183584" y="1847830"/>
            <a:ext cx="1944216" cy="1193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3"/>
          <p:cNvSpPr/>
          <p:nvPr/>
        </p:nvSpPr>
        <p:spPr bwMode="white">
          <a:xfrm>
            <a:off x="5859722" y="4017623"/>
            <a:ext cx="2276190" cy="464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3"/>
          <p:cNvSpPr/>
          <p:nvPr/>
        </p:nvSpPr>
        <p:spPr bwMode="white">
          <a:xfrm>
            <a:off x="5111576" y="4697880"/>
            <a:ext cx="2276190" cy="108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3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1391" y="3807667"/>
            <a:ext cx="7715986" cy="1335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3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49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6606" y="2931465"/>
            <a:ext cx="3686527" cy="1317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7</cp:revision>
  <dcterms:created xsi:type="dcterms:W3CDTF">2022-08-10T03:44:00Z</dcterms:created>
  <dcterms:modified xsi:type="dcterms:W3CDTF">2022-08-13T15:14:20Z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23DB48C62FAE45B28D9CD9554F7B34DE</vt:lpwstr>
  </property>
</Properties>
</file>