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595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54340" y="4356000"/>
            <a:ext cx="287876" cy="34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23839" y="4356000"/>
            <a:ext cx="278880" cy="34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86041" y="4356000"/>
            <a:ext cx="278880" cy="34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39246" y="4356000"/>
            <a:ext cx="287876" cy="34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1637" y="5301000"/>
            <a:ext cx="278880" cy="33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31136" y="5301000"/>
            <a:ext cx="278880" cy="33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77044" y="5292000"/>
            <a:ext cx="278880" cy="34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37547" y="5292000"/>
            <a:ext cx="287876" cy="342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2641" y="6237000"/>
            <a:ext cx="278880" cy="33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14843" y="6237000"/>
            <a:ext cx="278880" cy="333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469748" y="6228000"/>
            <a:ext cx="287876" cy="35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639246" y="6228000"/>
            <a:ext cx="287876" cy="35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6001" y="1520274"/>
            <a:ext cx="4819048" cy="13619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762" y="3133762"/>
            <a:ext cx="4190476" cy="5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16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47349" y="6268535"/>
            <a:ext cx="3544280" cy="444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0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632" y="3717032"/>
            <a:ext cx="4043083" cy="506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8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5701" y="2780928"/>
            <a:ext cx="2178147" cy="1139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32040" y="2730473"/>
            <a:ext cx="1969310" cy="122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3920819"/>
            <a:ext cx="8640000" cy="3109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933496" y="4960458"/>
            <a:ext cx="2089848" cy="111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4895552" y="4960458"/>
            <a:ext cx="2418972" cy="111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8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1137" y="4654809"/>
            <a:ext cx="4229503" cy="1210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3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3688" y="4169296"/>
            <a:ext cx="5760640" cy="1491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4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9627" y="4482558"/>
            <a:ext cx="4448599" cy="1267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0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826808"/>
            <a:ext cx="3953252" cy="1269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