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116" y="108"/>
      </p:cViewPr>
      <p:guideLst>
        <p:guide orient="horz" pos="217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536" y="3067313"/>
            <a:ext cx="8533333" cy="7238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001" y="1520274"/>
            <a:ext cx="4819048" cy="1361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504" y="1628800"/>
            <a:ext cx="8927572" cy="3077308"/>
          </a:xfrm>
          <a:prstGeom prst="rect">
            <a:avLst/>
          </a:prstGeom>
        </p:spPr>
      </p:pic>
      <p:sp useBgFill="1">
        <p:nvSpPr>
          <p:cNvPr id="5" name="Rectangle 2"/>
          <p:cNvSpPr/>
          <p:nvPr/>
        </p:nvSpPr>
        <p:spPr bwMode="white">
          <a:xfrm>
            <a:off x="5364088" y="2951430"/>
            <a:ext cx="360040" cy="33355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2"/>
          <p:cNvSpPr/>
          <p:nvPr/>
        </p:nvSpPr>
        <p:spPr bwMode="white">
          <a:xfrm>
            <a:off x="7199582" y="2951430"/>
            <a:ext cx="756794" cy="33355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2"/>
          <p:cNvSpPr/>
          <p:nvPr/>
        </p:nvSpPr>
        <p:spPr bwMode="white">
          <a:xfrm>
            <a:off x="5165711" y="3343191"/>
            <a:ext cx="558417" cy="33355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2"/>
          <p:cNvSpPr/>
          <p:nvPr/>
        </p:nvSpPr>
        <p:spPr bwMode="white">
          <a:xfrm>
            <a:off x="7199582" y="3362613"/>
            <a:ext cx="756794" cy="33355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2"/>
          <p:cNvSpPr/>
          <p:nvPr/>
        </p:nvSpPr>
        <p:spPr bwMode="white">
          <a:xfrm>
            <a:off x="4588656" y="4149080"/>
            <a:ext cx="1495511" cy="33355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2"/>
          <p:cNvSpPr/>
          <p:nvPr/>
        </p:nvSpPr>
        <p:spPr bwMode="white">
          <a:xfrm>
            <a:off x="7092280" y="4149080"/>
            <a:ext cx="1495511" cy="33355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1560" y="980728"/>
            <a:ext cx="6455008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2661220" y="3864287"/>
            <a:ext cx="220623" cy="2634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5607608" y="4718676"/>
            <a:ext cx="419895" cy="2705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2469065" y="5622903"/>
            <a:ext cx="412778" cy="2634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5187712" y="5608663"/>
            <a:ext cx="391428" cy="27767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1451351" y="6327773"/>
            <a:ext cx="2241816" cy="2634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7"/>
          <p:cNvSpPr/>
          <p:nvPr/>
        </p:nvSpPr>
        <p:spPr bwMode="white">
          <a:xfrm>
            <a:off x="4031456" y="6313532"/>
            <a:ext cx="2376264" cy="3285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416070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930443" y="2979038"/>
            <a:ext cx="2201397" cy="131405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4" name="Rectangle 4"/>
          <p:cNvSpPr/>
          <p:nvPr/>
        </p:nvSpPr>
        <p:spPr bwMode="white">
          <a:xfrm>
            <a:off x="4893221" y="2852936"/>
            <a:ext cx="2201397" cy="131405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1560" y="1052736"/>
            <a:ext cx="8640000" cy="477876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573456" y="2063810"/>
            <a:ext cx="2233864" cy="13379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4564812" y="2063811"/>
            <a:ext cx="1626884" cy="133792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8" name="Rectangle 3"/>
          <p:cNvSpPr/>
          <p:nvPr/>
        </p:nvSpPr>
        <p:spPr bwMode="white">
          <a:xfrm>
            <a:off x="573456" y="4412809"/>
            <a:ext cx="1729808" cy="133792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9" name="Rectangle 3"/>
          <p:cNvSpPr/>
          <p:nvPr/>
        </p:nvSpPr>
        <p:spPr bwMode="white">
          <a:xfrm>
            <a:off x="4247480" y="4508282"/>
            <a:ext cx="1729808" cy="133792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5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515113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825878" y="4962428"/>
            <a:ext cx="5410716" cy="117331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6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365319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816352" y="3388286"/>
            <a:ext cx="4915369" cy="11636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7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367847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806826" y="3452904"/>
            <a:ext cx="6163263" cy="11626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Calibri</vt:lpstr>
      <vt:lpstr>Arial Unicode MS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YìYì.</cp:lastModifiedBy>
  <cp:revision>8</cp:revision>
  <dcterms:created xsi:type="dcterms:W3CDTF">2022-08-10T03:44:00Z</dcterms:created>
  <dcterms:modified xsi:type="dcterms:W3CDTF">2022-08-13T15:13:28Z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23DB48C62FAE45B28D9CD9554F7B34DE</vt:lpwstr>
  </property>
</Properties>
</file>