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22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5565" y="1897784"/>
            <a:ext cx="161851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9830" y="2527669"/>
            <a:ext cx="247537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5301" y="2527669"/>
            <a:ext cx="247537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9698" y="3119380"/>
            <a:ext cx="428429" cy="35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3218" y="3157554"/>
            <a:ext cx="238016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5995" y="3119380"/>
            <a:ext cx="428429" cy="35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48078" y="3157554"/>
            <a:ext cx="238016" cy="27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1631" y="3768352"/>
            <a:ext cx="428429" cy="34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35152" y="3777896"/>
            <a:ext cx="247537" cy="28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491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2226" y="3009500"/>
            <a:ext cx="8482909" cy="118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310255"/>
            <a:ext cx="8340099" cy="800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4783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6809" y="3996369"/>
            <a:ext cx="238016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380" y="4044018"/>
            <a:ext cx="257057" cy="2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4429" y="3996369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8826" y="3996369"/>
            <a:ext cx="266578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206" y="3939191"/>
            <a:ext cx="428429" cy="36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9818" y="3996369"/>
            <a:ext cx="24753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3388" y="4044018"/>
            <a:ext cx="257057" cy="2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07438" y="3996369"/>
            <a:ext cx="266578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6628" y="3996369"/>
            <a:ext cx="456991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78214" y="3948720"/>
            <a:ext cx="428429" cy="36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09752" y="4653924"/>
            <a:ext cx="2637223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22280" y="4653924"/>
            <a:ext cx="2818115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71206" y="5216182"/>
            <a:ext cx="1580429" cy="36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74214" y="5206652"/>
            <a:ext cx="1580429" cy="3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268760"/>
            <a:ext cx="11520000" cy="3370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4994" y="3493291"/>
            <a:ext cx="257057" cy="29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7605" y="3550575"/>
            <a:ext cx="247537" cy="20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1655" y="3502838"/>
            <a:ext cx="247537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9886" y="3502838"/>
            <a:ext cx="428429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2911" y="3445554"/>
            <a:ext cx="418909" cy="36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6713" y="3445554"/>
            <a:ext cx="1580429" cy="36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6977" y="4152058"/>
            <a:ext cx="2818115" cy="37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94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6673" y="2757725"/>
            <a:ext cx="266578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9764" y="2805473"/>
            <a:ext cx="257057" cy="200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3813" y="2748175"/>
            <a:ext cx="257057" cy="29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483" y="2748175"/>
            <a:ext cx="456991" cy="29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4590" y="2709977"/>
            <a:ext cx="418909" cy="36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9136" y="3540792"/>
            <a:ext cx="2827636" cy="37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632691"/>
            <a:ext cx="11520000" cy="177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8060" y="2301462"/>
            <a:ext cx="4852276" cy="134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1124744"/>
            <a:ext cx="11520000" cy="386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7422" y="3897973"/>
            <a:ext cx="5150677" cy="37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6943" y="4488833"/>
            <a:ext cx="4465190" cy="362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4499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330" y="1585544"/>
            <a:ext cx="4112925" cy="37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5851" y="2176574"/>
            <a:ext cx="4884099" cy="37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6809" y="4369104"/>
            <a:ext cx="2361123" cy="37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198" y="4369104"/>
            <a:ext cx="2551537" cy="37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6330" y="4960134"/>
            <a:ext cx="2741950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24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119" y="3130109"/>
            <a:ext cx="2932363" cy="36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3640" y="3720593"/>
            <a:ext cx="3703537" cy="361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4420DA-F5B1-2876-B3FC-03959EABE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2276872"/>
            <a:ext cx="6105525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56" y="1268760"/>
            <a:ext cx="11520000" cy="335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8837" y="2373628"/>
            <a:ext cx="447471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4887" y="2345054"/>
            <a:ext cx="390347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2854" y="2268856"/>
            <a:ext cx="437950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6507" y="2373628"/>
            <a:ext cx="409388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8837" y="3107033"/>
            <a:ext cx="257057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4887" y="3154656"/>
            <a:ext cx="447471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1895" y="3040359"/>
            <a:ext cx="437950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46507" y="3097508"/>
            <a:ext cx="418909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67399" y="3830912"/>
            <a:ext cx="409388" cy="26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90573" y="3840437"/>
            <a:ext cx="447471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89912" y="3830912"/>
            <a:ext cx="238016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27399" y="3935684"/>
            <a:ext cx="428429" cy="2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2380" y="1785271"/>
            <a:ext cx="428429" cy="37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7074" y="3224407"/>
            <a:ext cx="428429" cy="37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92696"/>
            <a:ext cx="11373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7438" y="1407990"/>
            <a:ext cx="422965" cy="3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6884" y="4786813"/>
            <a:ext cx="422965" cy="3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88330" y="1308560"/>
            <a:ext cx="428429" cy="37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36000" y="2489457"/>
            <a:ext cx="428429" cy="37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238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48541" y="2563199"/>
            <a:ext cx="380826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0722" y="2534620"/>
            <a:ext cx="418909" cy="36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6045" y="2534620"/>
            <a:ext cx="809256" cy="37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8061" y="2696565"/>
            <a:ext cx="361785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9499" y="2829932"/>
            <a:ext cx="418909" cy="4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9896" y="3182401"/>
            <a:ext cx="409388" cy="33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4871" y="3182401"/>
            <a:ext cx="418909" cy="33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9846" y="3172875"/>
            <a:ext cx="418909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88012" y="3830182"/>
            <a:ext cx="409388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71979" y="3830182"/>
            <a:ext cx="247537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268760"/>
            <a:ext cx="11520000" cy="241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555" y="1984979"/>
            <a:ext cx="418909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5836" y="1984979"/>
            <a:ext cx="428429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91076" y="1984979"/>
            <a:ext cx="247537" cy="28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6514" y="2615253"/>
            <a:ext cx="437950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8795" y="2615253"/>
            <a:ext cx="437950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5754" y="3245527"/>
            <a:ext cx="456991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7357" y="3245527"/>
            <a:ext cx="418909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9638" y="3245527"/>
            <a:ext cx="409388" cy="27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512" y="1890376"/>
            <a:ext cx="247537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1890376"/>
            <a:ext cx="247537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7636" y="1890376"/>
            <a:ext cx="247537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9471" y="3425324"/>
            <a:ext cx="266578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4446" y="3425324"/>
            <a:ext cx="266578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9834" y="3472994"/>
            <a:ext cx="276099" cy="4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59834" y="3549264"/>
            <a:ext cx="276099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19471" y="4397776"/>
            <a:ext cx="266578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471" y="4483581"/>
            <a:ext cx="266578" cy="4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84925" y="4397776"/>
            <a:ext cx="276099" cy="57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84925" y="4483581"/>
            <a:ext cx="276099" cy="4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79074" y="4359641"/>
            <a:ext cx="276099" cy="21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