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uyu yang" initials="fy" lastIdx="1" clrIdx="0">
    <p:extLst>
      <p:ext uri="{19B8F6BF-5375-455C-9EA6-DF929625EA0E}">
        <p15:presenceInfo xmlns:p15="http://schemas.microsoft.com/office/powerpoint/2012/main" userId="5a1f77e5b06913c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660" y="48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2709"/>
          <a:stretch/>
        </p:blipFill>
        <p:spPr>
          <a:xfrm>
            <a:off x="3948060" y="3264509"/>
            <a:ext cx="4295880" cy="884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8D2A41CE-E662-57FA-0069-F60908F24D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4586"/>
          <a:stretch/>
        </p:blipFill>
        <p:spPr>
          <a:xfrm>
            <a:off x="4632136" y="1799681"/>
            <a:ext cx="2927728" cy="14648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836712"/>
            <a:ext cx="11520000" cy="42870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766177" y="1694129"/>
            <a:ext cx="238016" cy="257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804591" y="2294321"/>
            <a:ext cx="238016" cy="266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57252" y="2904040"/>
            <a:ext cx="238016" cy="266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44260" y="4094897"/>
            <a:ext cx="761652" cy="342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956591" y="4094897"/>
            <a:ext cx="761652" cy="342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863368" y="4704616"/>
            <a:ext cx="399867" cy="342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766177" y="4704616"/>
            <a:ext cx="399867" cy="342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702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24264" y="2822355"/>
            <a:ext cx="7702214" cy="933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08720"/>
            <a:ext cx="11520000" cy="4896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67657" y="2623272"/>
            <a:ext cx="409388" cy="323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05145" y="2661373"/>
            <a:ext cx="161851" cy="257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15326" y="3661529"/>
            <a:ext cx="409388" cy="323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52814" y="3690105"/>
            <a:ext cx="161851" cy="257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10401" y="4461653"/>
            <a:ext cx="399867" cy="3143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47888" y="4490229"/>
            <a:ext cx="161851" cy="257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477178" y="5195101"/>
            <a:ext cx="399867" cy="333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276583" y="5223677"/>
            <a:ext cx="238016" cy="266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561872" y="5195101"/>
            <a:ext cx="1942214" cy="352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3954"/>
          <a:stretch/>
        </p:blipFill>
        <p:spPr>
          <a:xfrm>
            <a:off x="911424" y="1268760"/>
            <a:ext cx="9912504" cy="2793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53704" y="3528429"/>
            <a:ext cx="571239" cy="352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118564" y="3528429"/>
            <a:ext cx="1152000" cy="352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fuyu yang</cp:lastModifiedBy>
  <cp:revision>7</cp:revision>
  <dcterms:created xsi:type="dcterms:W3CDTF">2022-08-10T03:44:00Z</dcterms:created>
  <dcterms:modified xsi:type="dcterms:W3CDTF">2022-08-13T04:13:30Z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C7718D8EB288430D948BAB7ED33A9151</vt:lpwstr>
  </property>
</Properties>
</file>