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082"/>
          <a:stretch/>
        </p:blipFill>
        <p:spPr>
          <a:xfrm>
            <a:off x="2759928" y="3110644"/>
            <a:ext cx="6672144" cy="1048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D2A41CE-E662-57FA-0069-F60908F24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586"/>
          <a:stretch/>
        </p:blipFill>
        <p:spPr>
          <a:xfrm>
            <a:off x="4632136" y="1628800"/>
            <a:ext cx="2927728" cy="146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96752"/>
            <a:ext cx="11520000" cy="258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6838" y="2123153"/>
            <a:ext cx="238016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2342" y="2123153"/>
            <a:ext cx="399867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0656" y="2123153"/>
            <a:ext cx="238016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7119" y="2123153"/>
            <a:ext cx="428429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17" y="3145060"/>
            <a:ext cx="247537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73301" y="3145060"/>
            <a:ext cx="428429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10656" y="3145060"/>
            <a:ext cx="238016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7119" y="3145060"/>
            <a:ext cx="428429" cy="2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340768"/>
            <a:ext cx="11520000" cy="2347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8152" y="3077267"/>
            <a:ext cx="447471" cy="28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1242" y="3077267"/>
            <a:ext cx="361786" cy="31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0499" y="3086808"/>
            <a:ext cx="247537" cy="2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7293" y="3086808"/>
            <a:ext cx="238016" cy="2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1756" y="3010478"/>
            <a:ext cx="371305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9805" y="3086808"/>
            <a:ext cx="247537" cy="2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81458" y="3124973"/>
            <a:ext cx="218975" cy="162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7425" y="3077267"/>
            <a:ext cx="247537" cy="28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09491" y="3077267"/>
            <a:ext cx="456991" cy="28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18681" y="3010478"/>
            <a:ext cx="371305" cy="32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355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2591" y="3106277"/>
            <a:ext cx="25705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66640" y="3163467"/>
            <a:ext cx="247537" cy="19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2128" y="3115809"/>
            <a:ext cx="247537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3235" y="3096746"/>
            <a:ext cx="456991" cy="29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56260" y="3058619"/>
            <a:ext cx="390347" cy="352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7384" y="3964122"/>
            <a:ext cx="456991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7120" y="4088033"/>
            <a:ext cx="266578" cy="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56921" y="3964122"/>
            <a:ext cx="45699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13715" y="3964122"/>
            <a:ext cx="44747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56260" y="3916464"/>
            <a:ext cx="390347" cy="352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57384" y="4821968"/>
            <a:ext cx="456991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23764" y="4860094"/>
            <a:ext cx="133289" cy="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57120" y="4945879"/>
            <a:ext cx="266578" cy="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23764" y="5012600"/>
            <a:ext cx="133289" cy="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052128" y="4831499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18442" y="4831499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10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210" y="2344948"/>
            <a:ext cx="2265917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8210" y="2917349"/>
            <a:ext cx="4331900" cy="36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690" y="4062149"/>
            <a:ext cx="2275438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6392" y="4100310"/>
            <a:ext cx="1171041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210" y="4634550"/>
            <a:ext cx="1523305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268760"/>
            <a:ext cx="11520000" cy="229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531" y="1956407"/>
            <a:ext cx="3979636" cy="36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6531" y="2538997"/>
            <a:ext cx="2265917" cy="35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6531" y="3102486"/>
            <a:ext cx="4331900" cy="36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9804" y="3102486"/>
            <a:ext cx="2246876" cy="36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2022-08-13T04:09:58Z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