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/>
          <a:stretch>
            <a:fillRect/>
          </a:stretch>
        </p:blipFill>
        <p:spPr>
          <a:xfrm>
            <a:off x="3083964" y="3361250"/>
            <a:ext cx="6024072" cy="107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586"/>
          <a:stretch>
            <a:fillRect/>
          </a:stretch>
        </p:blipFill>
        <p:spPr>
          <a:xfrm>
            <a:off x="4632136" y="1897846"/>
            <a:ext cx="2927728" cy="146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35855"/>
            <a:ext cx="11520000" cy="315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9797" y="2061088"/>
            <a:ext cx="428429" cy="26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5186" y="2061088"/>
            <a:ext cx="390347" cy="26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3450" y="2061088"/>
            <a:ext cx="418909" cy="26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2"/>
          <p:cNvSpPr/>
          <p:nvPr/>
        </p:nvSpPr>
        <p:spPr bwMode="white">
          <a:xfrm>
            <a:off x="839416" y="2714475"/>
            <a:ext cx="3243979" cy="157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4655840" y="2714474"/>
            <a:ext cx="3243979" cy="157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8540653" y="2521320"/>
            <a:ext cx="3243979" cy="157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0688"/>
            <a:ext cx="11520000" cy="542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4541" y="4821960"/>
            <a:ext cx="3332231" cy="1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8441" y="4812433"/>
            <a:ext cx="5263599" cy="1280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09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607" y="2851525"/>
            <a:ext cx="3141818" cy="34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0128" y="3576583"/>
            <a:ext cx="2408727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6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2593850"/>
            <a:ext cx="7911669" cy="36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