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3"/>
          <a:stretch>
            <a:fillRect/>
          </a:stretch>
        </p:blipFill>
        <p:spPr>
          <a:xfrm>
            <a:off x="3863340" y="3573145"/>
            <a:ext cx="4805712" cy="1245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/>
          <a:stretch>
            <a:fillRect/>
          </a:stretch>
        </p:blipFill>
        <p:spPr>
          <a:xfrm>
            <a:off x="4236091" y="2001323"/>
            <a:ext cx="3719816" cy="1398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742" y="549000"/>
            <a:ext cx="11284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1010" y="4115158"/>
            <a:ext cx="4761014" cy="219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0973" y="4693959"/>
            <a:ext cx="3413448" cy="111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3570" y="3284050"/>
            <a:ext cx="3788974" cy="129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9669" y="3904238"/>
            <a:ext cx="2864163" cy="1180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406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29024" y="3654941"/>
            <a:ext cx="390347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6644" y="3654941"/>
            <a:ext cx="238016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0644" y="4246343"/>
            <a:ext cx="238016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7454" y="4837744"/>
            <a:ext cx="238016" cy="26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