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961"/>
          <a:stretch>
            <a:fillRect/>
          </a:stretch>
        </p:blipFill>
        <p:spPr>
          <a:xfrm>
            <a:off x="2855595" y="3357245"/>
            <a:ext cx="6570938" cy="92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/>
          <a:stretch>
            <a:fillRect/>
          </a:stretch>
        </p:blipFill>
        <p:spPr>
          <a:xfrm>
            <a:off x="4344104" y="1788635"/>
            <a:ext cx="3503792" cy="144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451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768" y="4822623"/>
            <a:ext cx="399867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5669" y="4822623"/>
            <a:ext cx="761652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5834" y="4822623"/>
            <a:ext cx="399867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3867" y="4822623"/>
            <a:ext cx="771173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3553" y="4822623"/>
            <a:ext cx="761652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616" y="1124744"/>
            <a:ext cx="11520000" cy="252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58351" y="2261810"/>
            <a:ext cx="228495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7045" y="2930673"/>
            <a:ext cx="238016" cy="26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77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3434" y="2338055"/>
            <a:ext cx="238016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23434" y="2404757"/>
            <a:ext cx="238016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3434" y="2824029"/>
            <a:ext cx="238016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23434" y="2881202"/>
            <a:ext cx="238016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56855" y="3214714"/>
            <a:ext cx="218975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616280" y="5157192"/>
            <a:ext cx="2952328" cy="69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772816"/>
            <a:ext cx="11520000" cy="2682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8004" y="2727547"/>
            <a:ext cx="238016" cy="25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8384" y="3395859"/>
            <a:ext cx="228495" cy="26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5276" y="4064172"/>
            <a:ext cx="238016" cy="26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63593"/>
            <a:ext cx="11520000" cy="118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