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732"/>
          <a:stretch>
            <a:fillRect/>
          </a:stretch>
        </p:blipFill>
        <p:spPr>
          <a:xfrm>
            <a:off x="3791585" y="3285490"/>
            <a:ext cx="4523522" cy="118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/>
          <a:stretch>
            <a:fillRect/>
          </a:stretch>
        </p:blipFill>
        <p:spPr>
          <a:xfrm>
            <a:off x="4344104" y="1772816"/>
            <a:ext cx="3503792" cy="144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4979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4623" y="4562400"/>
            <a:ext cx="2208793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856" y="4593050"/>
            <a:ext cx="1152000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4623" y="5152705"/>
            <a:ext cx="1856528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1700808"/>
            <a:ext cx="11520000" cy="185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8968" y="2434295"/>
            <a:ext cx="2218314" cy="34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8009" y="3015369"/>
            <a:ext cx="4760330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47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9524" y="1901512"/>
            <a:ext cx="2218314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0103" y="1891988"/>
            <a:ext cx="2189752" cy="3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9045" y="2482463"/>
            <a:ext cx="5760000" cy="3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3095" y="3672936"/>
            <a:ext cx="2218314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4632" y="3672936"/>
            <a:ext cx="2399206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2615" y="4263410"/>
            <a:ext cx="2580099" cy="3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83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45623" y="4011014"/>
            <a:ext cx="1323371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3177" y="3982385"/>
            <a:ext cx="2027900" cy="35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5623" y="4564498"/>
            <a:ext cx="5407735" cy="35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