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459"/>
          <a:stretch/>
        </p:blipFill>
        <p:spPr>
          <a:xfrm>
            <a:off x="3876052" y="3318207"/>
            <a:ext cx="4439896" cy="1046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4B90653-B8F0-6A39-2C36-043A383A7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/>
        </p:blipFill>
        <p:spPr>
          <a:xfrm>
            <a:off x="4380108" y="1826998"/>
            <a:ext cx="3431784" cy="149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82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3731" y="2898071"/>
            <a:ext cx="238016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30557" y="2898071"/>
            <a:ext cx="238016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76904" y="2898071"/>
            <a:ext cx="238016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1053" y="3479646"/>
            <a:ext cx="238016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0557" y="3479646"/>
            <a:ext cx="238016" cy="266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5185" y="3479646"/>
            <a:ext cx="238016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196752"/>
            <a:ext cx="11520000" cy="40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4622" y="2473231"/>
            <a:ext cx="2218314" cy="34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4622" y="3035262"/>
            <a:ext cx="3684495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4622" y="4187904"/>
            <a:ext cx="2218314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4622" y="4759462"/>
            <a:ext cx="3874909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4022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1532" y="2358478"/>
            <a:ext cx="1332892" cy="266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1053" y="2892213"/>
            <a:ext cx="6255074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1532" y="4045460"/>
            <a:ext cx="2237355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2111" y="4045460"/>
            <a:ext cx="2218314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1053" y="4617318"/>
            <a:ext cx="5883768" cy="352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340768"/>
            <a:ext cx="11520000" cy="1746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471" y="2037342"/>
            <a:ext cx="2599140" cy="34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2314" y="2037342"/>
            <a:ext cx="2227834" cy="34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8991" y="2600327"/>
            <a:ext cx="3684495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194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3615" y="3331784"/>
            <a:ext cx="2227834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3235" y="3331784"/>
            <a:ext cx="2199272" cy="3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3136" y="3894395"/>
            <a:ext cx="4779371" cy="36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