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959"/>
          <a:stretch>
            <a:fillRect/>
          </a:stretch>
        </p:blipFill>
        <p:spPr>
          <a:xfrm>
            <a:off x="4466590" y="3429000"/>
            <a:ext cx="3345478" cy="939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10"/>
          <a:stretch>
            <a:fillRect/>
          </a:stretch>
        </p:blipFill>
        <p:spPr>
          <a:xfrm>
            <a:off x="4380108" y="1700808"/>
            <a:ext cx="3431784" cy="149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664" y="1052736"/>
            <a:ext cx="11520000" cy="365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6664" y="3122900"/>
            <a:ext cx="399867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82449" y="3132440"/>
            <a:ext cx="228495" cy="23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8151" y="3676216"/>
            <a:ext cx="228495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5011" y="3676216"/>
            <a:ext cx="228495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6664" y="3676216"/>
            <a:ext cx="399867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2564" y="3676216"/>
            <a:ext cx="399867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35110" y="3676216"/>
            <a:ext cx="218975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82449" y="3676216"/>
            <a:ext cx="228495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38151" y="4229532"/>
            <a:ext cx="228495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85490" y="4229532"/>
            <a:ext cx="238016" cy="23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56664" y="4229532"/>
            <a:ext cx="399867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92564" y="4229532"/>
            <a:ext cx="399867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25589" y="4229532"/>
            <a:ext cx="238016" cy="23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282449" y="4229532"/>
            <a:ext cx="228495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156" y="3177631"/>
            <a:ext cx="2610595" cy="118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8362" y="3177631"/>
            <a:ext cx="3956189" cy="1331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4158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295800" y="4509120"/>
            <a:ext cx="43204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6311384" y="4509120"/>
            <a:ext cx="43204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8110944" y="4457443"/>
            <a:ext cx="43204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0128448" y="4456566"/>
            <a:ext cx="43204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503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31574" y="3649356"/>
            <a:ext cx="4128322" cy="2079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951984" y="3649355"/>
            <a:ext cx="6120680" cy="229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2022-08-13T07:00:41Z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