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28"/>
          <a:stretch>
            <a:fillRect/>
          </a:stretch>
        </p:blipFill>
        <p:spPr>
          <a:xfrm>
            <a:off x="3935730" y="3429000"/>
            <a:ext cx="3717756" cy="104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10"/>
          <a:stretch>
            <a:fillRect/>
          </a:stretch>
        </p:blipFill>
        <p:spPr>
          <a:xfrm>
            <a:off x="4295800" y="1772816"/>
            <a:ext cx="3431784" cy="149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409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2904" y="3188764"/>
            <a:ext cx="9425454" cy="64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92975"/>
            <a:ext cx="11520000" cy="2884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541" y="3504072"/>
            <a:ext cx="238016" cy="27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4029" y="3561372"/>
            <a:ext cx="247537" cy="181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0475" y="3513622"/>
            <a:ext cx="257057" cy="267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0144" y="3504072"/>
            <a:ext cx="247537" cy="27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58244" y="3504072"/>
            <a:ext cx="399867" cy="27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67500" y="3542272"/>
            <a:ext cx="133289" cy="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10376" y="3628222"/>
            <a:ext cx="257057" cy="4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67500" y="3685522"/>
            <a:ext cx="133289" cy="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86343" y="3504072"/>
            <a:ext cx="228495" cy="27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86012" y="3504072"/>
            <a:ext cx="247537" cy="27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76029" y="3504072"/>
            <a:ext cx="447471" cy="27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13847" y="3542272"/>
            <a:ext cx="133289" cy="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56723" y="3628222"/>
            <a:ext cx="257057" cy="4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13847" y="3685522"/>
            <a:ext cx="133289" cy="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223169" y="3504072"/>
            <a:ext cx="247537" cy="27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241880" y="3513622"/>
            <a:ext cx="238016" cy="267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5260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9719" y="2425961"/>
            <a:ext cx="2199272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2694" y="2425961"/>
            <a:ext cx="2208793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9719" y="2997721"/>
            <a:ext cx="3294148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9719" y="4722533"/>
            <a:ext cx="2199272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2214" y="4713004"/>
            <a:ext cx="2199272" cy="35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9719" y="5294294"/>
            <a:ext cx="6188429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207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5144" y="3368251"/>
            <a:ext cx="2189752" cy="353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7161" y="3368251"/>
            <a:ext cx="2361123" cy="353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5623" y="3941061"/>
            <a:ext cx="4550876" cy="343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2022-08-13T07:00:33Z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