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262" r="55555"/>
          <a:stretch>
            <a:fillRect/>
          </a:stretch>
        </p:blipFill>
        <p:spPr>
          <a:xfrm>
            <a:off x="3536315" y="3501390"/>
            <a:ext cx="5120226" cy="862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210"/>
          <a:stretch>
            <a:fillRect/>
          </a:stretch>
        </p:blipFill>
        <p:spPr>
          <a:xfrm>
            <a:off x="4380108" y="1844824"/>
            <a:ext cx="3431784" cy="1491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776" y="1268760"/>
            <a:ext cx="11520000" cy="269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9180" y="2954730"/>
            <a:ext cx="247537" cy="26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9891" y="2954730"/>
            <a:ext cx="238016" cy="26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0123" y="2954730"/>
            <a:ext cx="238016" cy="26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80833" y="2954730"/>
            <a:ext cx="238016" cy="26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51544" y="2954730"/>
            <a:ext cx="238016" cy="26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59180" y="3526245"/>
            <a:ext cx="238016" cy="26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29891" y="3535770"/>
            <a:ext cx="238016" cy="25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00602" y="3526245"/>
            <a:ext cx="238016" cy="26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71313" y="3526245"/>
            <a:ext cx="238016" cy="266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89693" y="3535770"/>
            <a:ext cx="161851" cy="25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268760"/>
            <a:ext cx="11520000" cy="1802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0512" y="2022211"/>
            <a:ext cx="238016" cy="26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5685" y="2031748"/>
            <a:ext cx="228495" cy="25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26214" y="2031748"/>
            <a:ext cx="238016" cy="25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8314" y="2594452"/>
            <a:ext cx="238016" cy="25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8363" y="2594452"/>
            <a:ext cx="238016" cy="25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83537" y="2594452"/>
            <a:ext cx="238016" cy="25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96752"/>
            <a:ext cx="11520000" cy="3367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2136" y="1874070"/>
            <a:ext cx="2180231" cy="343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93095" y="2436911"/>
            <a:ext cx="3655933" cy="352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12136" y="3581674"/>
            <a:ext cx="2180231" cy="343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3095" y="4134976"/>
            <a:ext cx="2932363" cy="352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1484784"/>
            <a:ext cx="11520000" cy="2113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511824" y="2924944"/>
            <a:ext cx="4320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5663952" y="2289712"/>
            <a:ext cx="4320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7032106" y="2894924"/>
            <a:ext cx="4320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8184234" y="2259692"/>
            <a:ext cx="43204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306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1566" y="3373245"/>
            <a:ext cx="2208793" cy="342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1087" y="3935371"/>
            <a:ext cx="2561057" cy="342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472" y="1556792"/>
            <a:ext cx="11520000" cy="2261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4992" y="2205630"/>
            <a:ext cx="6399320" cy="1943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2022-08-13T07:00:24Z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