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669"/>
          <a:stretch>
            <a:fillRect/>
          </a:stretch>
        </p:blipFill>
        <p:spPr>
          <a:xfrm>
            <a:off x="3791585" y="3357245"/>
            <a:ext cx="5107149" cy="127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210"/>
          <a:stretch>
            <a:fillRect/>
          </a:stretch>
        </p:blipFill>
        <p:spPr>
          <a:xfrm>
            <a:off x="4380108" y="1772816"/>
            <a:ext cx="3431784" cy="1491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1196752"/>
            <a:ext cx="11520000" cy="2847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2920" y="2834621"/>
            <a:ext cx="361785" cy="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2440" y="2958413"/>
            <a:ext cx="342743" cy="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3035" y="2825098"/>
            <a:ext cx="390347" cy="33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89101" y="2834621"/>
            <a:ext cx="399867" cy="304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3878" y="3091728"/>
            <a:ext cx="390347" cy="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76837" y="3539285"/>
            <a:ext cx="247537" cy="285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94688" y="3539285"/>
            <a:ext cx="247537" cy="285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22060" y="3548808"/>
            <a:ext cx="247537" cy="276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412776"/>
            <a:ext cx="11520000" cy="2285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330" y="2346215"/>
            <a:ext cx="266578" cy="26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1636" y="2336690"/>
            <a:ext cx="247537" cy="285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17421" y="2336690"/>
            <a:ext cx="247537" cy="285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50049" y="2336690"/>
            <a:ext cx="247537" cy="285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3173" y="3165356"/>
            <a:ext cx="238016" cy="27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9438" y="3165356"/>
            <a:ext cx="247537" cy="26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74743" y="3165356"/>
            <a:ext cx="247537" cy="27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92727" y="3165356"/>
            <a:ext cx="238016" cy="27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3400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3863" y="2543910"/>
            <a:ext cx="447471" cy="26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22160" y="2582008"/>
            <a:ext cx="123768" cy="7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55516" y="2667730"/>
            <a:ext cx="257057" cy="47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2640" y="2734402"/>
            <a:ext cx="133289" cy="66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21962" y="2553434"/>
            <a:ext cx="247537" cy="27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59714" y="2553434"/>
            <a:ext cx="247537" cy="27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93863" y="3905929"/>
            <a:ext cx="447471" cy="27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22160" y="3944027"/>
            <a:ext cx="123768" cy="76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55516" y="4029748"/>
            <a:ext cx="257057" cy="5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12640" y="4096421"/>
            <a:ext cx="133289" cy="66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31483" y="3915453"/>
            <a:ext cx="247537" cy="27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59714" y="3915453"/>
            <a:ext cx="257057" cy="266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56" y="1052736"/>
            <a:ext cx="11520000" cy="3633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3895" y="3704168"/>
            <a:ext cx="2208793" cy="352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13416" y="4247807"/>
            <a:ext cx="3284628" cy="333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472" y="1556792"/>
            <a:ext cx="11520000" cy="1556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4992" y="2196685"/>
            <a:ext cx="2199272" cy="343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14513" y="2731522"/>
            <a:ext cx="5093553" cy="343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2022-08-13T07:00:16Z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