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834"/>
          <a:stretch/>
        </p:blipFill>
        <p:spPr>
          <a:xfrm>
            <a:off x="3840048" y="3212976"/>
            <a:ext cx="4511904" cy="1050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62D318A-7997-C3BE-609A-B4734E630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333"/>
          <a:stretch/>
        </p:blipFill>
        <p:spPr>
          <a:xfrm>
            <a:off x="3119968" y="1628800"/>
            <a:ext cx="5952064" cy="1647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2082" y="2700056"/>
            <a:ext cx="1856528" cy="3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1933" y="3290900"/>
            <a:ext cx="238016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7041" y="3290900"/>
            <a:ext cx="238016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1669" y="3290900"/>
            <a:ext cx="238016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3801" y="3843625"/>
            <a:ext cx="238016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98909" y="3843625"/>
            <a:ext cx="238016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88330" y="3843625"/>
            <a:ext cx="418909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09487" y="4405880"/>
            <a:ext cx="238016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85256" y="4405880"/>
            <a:ext cx="238016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36132" y="4405880"/>
            <a:ext cx="238016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16" y="1340768"/>
            <a:ext cx="11520000" cy="225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5287" y="2314491"/>
            <a:ext cx="257057" cy="2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3683" y="2352676"/>
            <a:ext cx="257057" cy="4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3683" y="2419500"/>
            <a:ext cx="257057" cy="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02080" y="2314491"/>
            <a:ext cx="266578" cy="2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5287" y="3145019"/>
            <a:ext cx="257057" cy="21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3683" y="3145019"/>
            <a:ext cx="257057" cy="21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54278" y="3192751"/>
            <a:ext cx="257057" cy="4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54278" y="3259575"/>
            <a:ext cx="257057" cy="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454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1087" y="3205045"/>
            <a:ext cx="2218314" cy="352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0607" y="3757935"/>
            <a:ext cx="5674314" cy="352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75963" y="4320358"/>
            <a:ext cx="2265917" cy="34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2872" y="4882780"/>
            <a:ext cx="971107" cy="33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1340768"/>
            <a:ext cx="11520000" cy="2281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3993" y="2018612"/>
            <a:ext cx="4236694" cy="3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4473" y="2581892"/>
            <a:ext cx="2218314" cy="34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3993" y="3135624"/>
            <a:ext cx="4579438" cy="34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5283" y="3135624"/>
            <a:ext cx="2199272" cy="34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09057"/>
            <a:ext cx="11520000" cy="2635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8111" y="2661311"/>
            <a:ext cx="2227834" cy="343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7631" y="3215246"/>
            <a:ext cx="4217652" cy="343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2022-08-13T03:51:59Z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