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448"/>
          <a:stretch>
            <a:fillRect/>
          </a:stretch>
        </p:blipFill>
        <p:spPr>
          <a:xfrm>
            <a:off x="3648075" y="3429000"/>
            <a:ext cx="4095661" cy="947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33"/>
          <a:stretch>
            <a:fillRect/>
          </a:stretch>
        </p:blipFill>
        <p:spPr>
          <a:xfrm>
            <a:off x="3119968" y="1700808"/>
            <a:ext cx="5952064" cy="164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4773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12" y="3284985"/>
            <a:ext cx="555316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3248980"/>
            <a:ext cx="555316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24" y="3248980"/>
            <a:ext cx="555316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80" y="3284985"/>
            <a:ext cx="555316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836" y="3256725"/>
            <a:ext cx="555316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206" y="3284985"/>
            <a:ext cx="555316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562" y="3284985"/>
            <a:ext cx="555316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932" y="3292730"/>
            <a:ext cx="555316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50" y="3345750"/>
            <a:ext cx="555316" cy="360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89" y="3861048"/>
            <a:ext cx="555316" cy="360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018" y="3861048"/>
            <a:ext cx="555316" cy="360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24" y="3861048"/>
            <a:ext cx="555316" cy="360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11" y="3867905"/>
            <a:ext cx="555316" cy="3600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836" y="3867905"/>
            <a:ext cx="555316" cy="360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206" y="3870125"/>
            <a:ext cx="555316" cy="360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24" y="3860853"/>
            <a:ext cx="555316" cy="3600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94" y="3867905"/>
            <a:ext cx="555316" cy="360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343" y="3873233"/>
            <a:ext cx="555316" cy="3600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12" y="4408327"/>
            <a:ext cx="555316" cy="360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800" y="4389210"/>
            <a:ext cx="555316" cy="3600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34" y="4393749"/>
            <a:ext cx="555316" cy="3600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82" y="4364472"/>
            <a:ext cx="555316" cy="3600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730" y="4434389"/>
            <a:ext cx="555316" cy="36004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34" y="4344160"/>
            <a:ext cx="555316" cy="3600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947" y="4403909"/>
            <a:ext cx="555316" cy="3600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365" y="4395518"/>
            <a:ext cx="555316" cy="3600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178" y="4400716"/>
            <a:ext cx="555316" cy="360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26" y="4973301"/>
            <a:ext cx="555316" cy="3600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800" y="4920698"/>
            <a:ext cx="555316" cy="36004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74" y="4920698"/>
            <a:ext cx="555316" cy="3600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148" y="4920698"/>
            <a:ext cx="555316" cy="3600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079" y="4973301"/>
            <a:ext cx="555316" cy="3600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53" y="4973301"/>
            <a:ext cx="555316" cy="36004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947" y="4965462"/>
            <a:ext cx="555316" cy="36004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01" y="4920698"/>
            <a:ext cx="555316" cy="36004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524" y="4931525"/>
            <a:ext cx="555316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343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173" y="3064673"/>
            <a:ext cx="257057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4446" y="3055143"/>
            <a:ext cx="24753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6991" y="3055143"/>
            <a:ext cx="437950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2561" y="3055143"/>
            <a:ext cx="24753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0314" y="3055143"/>
            <a:ext cx="247537" cy="28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71900" y="3055143"/>
            <a:ext cx="428429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8429" y="3064673"/>
            <a:ext cx="257057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66181" y="3055143"/>
            <a:ext cx="247537" cy="28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27768" y="3055143"/>
            <a:ext cx="447471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1966" y="4046285"/>
            <a:ext cx="437950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54446" y="4046285"/>
            <a:ext cx="25705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92198" y="4046285"/>
            <a:ext cx="24753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86876" y="4036754"/>
            <a:ext cx="437950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10314" y="4046285"/>
            <a:ext cx="24753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48066" y="4046285"/>
            <a:ext cx="24753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42743" y="4036754"/>
            <a:ext cx="447471" cy="28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66181" y="4046285"/>
            <a:ext cx="25705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913454" y="4046285"/>
            <a:ext cx="247537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94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288301" y="2215482"/>
            <a:ext cx="390347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839508" y="2205951"/>
            <a:ext cx="390347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10437987" y="2491872"/>
            <a:ext cx="228495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1307673" y="2787324"/>
            <a:ext cx="399867" cy="24779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3297491" y="2787324"/>
            <a:ext cx="399867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4858880" y="2777794"/>
            <a:ext cx="390347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6848693" y="2777794"/>
            <a:ext cx="390347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10580797" y="3429051"/>
            <a:ext cx="218975" cy="24779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1298152" y="3921479"/>
            <a:ext cx="390347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3307012" y="3931009"/>
            <a:ext cx="390347" cy="24779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4849359" y="3921479"/>
            <a:ext cx="399867" cy="24779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 bwMode="white">
          <a:xfrm>
            <a:off x="6839177" y="3911948"/>
            <a:ext cx="399867" cy="24779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 bwMode="white">
          <a:xfrm>
            <a:off x="10580797" y="4340830"/>
            <a:ext cx="218975" cy="24779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 bwMode="white">
          <a:xfrm>
            <a:off x="2288301" y="4502852"/>
            <a:ext cx="390347" cy="24779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 bwMode="white">
          <a:xfrm>
            <a:off x="5839508" y="4521913"/>
            <a:ext cx="399867" cy="238267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052736"/>
            <a:ext cx="11520000" cy="336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655" y="3168953"/>
            <a:ext cx="2218314" cy="35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5672" y="3207083"/>
            <a:ext cx="1152000" cy="27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655" y="3874359"/>
            <a:ext cx="1123438" cy="35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