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yu yang" initials="f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406"/>
          <a:stretch>
            <a:fillRect/>
          </a:stretch>
        </p:blipFill>
        <p:spPr>
          <a:xfrm>
            <a:off x="4511675" y="3500755"/>
            <a:ext cx="3294043" cy="1000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333"/>
          <a:stretch>
            <a:fillRect/>
          </a:stretch>
        </p:blipFill>
        <p:spPr>
          <a:xfrm>
            <a:off x="3119968" y="1772816"/>
            <a:ext cx="5952064" cy="1647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664" y="1124744"/>
            <a:ext cx="11520000" cy="3364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1647" y="2792933"/>
            <a:ext cx="752132" cy="324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0325" y="2783401"/>
            <a:ext cx="409388" cy="333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88523" y="2773868"/>
            <a:ext cx="1132958" cy="352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1647" y="3383949"/>
            <a:ext cx="752132" cy="324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2110" y="3364884"/>
            <a:ext cx="1132958" cy="352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55432" y="3364884"/>
            <a:ext cx="761652" cy="34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14738" y="3955900"/>
            <a:ext cx="1113917" cy="352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51630" y="3955900"/>
            <a:ext cx="1132958" cy="352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55432" y="3965432"/>
            <a:ext cx="771173" cy="34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5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89388" y="1976521"/>
            <a:ext cx="257057" cy="27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36661" y="1976521"/>
            <a:ext cx="257057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79206" y="1976521"/>
            <a:ext cx="437950" cy="27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02710" y="1928834"/>
            <a:ext cx="390347" cy="343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6181" y="2663219"/>
            <a:ext cx="1847008" cy="343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9388" y="3435753"/>
            <a:ext cx="257057" cy="286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36661" y="3435753"/>
            <a:ext cx="247537" cy="286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98247" y="3435753"/>
            <a:ext cx="447471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02710" y="3388066"/>
            <a:ext cx="390347" cy="343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46181" y="4122450"/>
            <a:ext cx="1847008" cy="352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760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2495" y="2709063"/>
            <a:ext cx="342743" cy="4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5950" y="2737695"/>
            <a:ext cx="257057" cy="27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0958" y="2785415"/>
            <a:ext cx="247537" cy="190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7404" y="2737695"/>
            <a:ext cx="247537" cy="27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9471" y="2728151"/>
            <a:ext cx="447471" cy="27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3454" y="2794959"/>
            <a:ext cx="390347" cy="229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72495" y="4302926"/>
            <a:ext cx="342743" cy="4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25950" y="4331558"/>
            <a:ext cx="247537" cy="27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20958" y="4379279"/>
            <a:ext cx="247537" cy="190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87404" y="4331558"/>
            <a:ext cx="247537" cy="27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34677" y="4331558"/>
            <a:ext cx="238016" cy="27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53454" y="4388823"/>
            <a:ext cx="390347" cy="229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1484784"/>
            <a:ext cx="11520000" cy="1882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0497" y="2316029"/>
            <a:ext cx="2218314" cy="35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2034" y="2344693"/>
            <a:ext cx="1142479" cy="27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0017" y="2898856"/>
            <a:ext cx="1123438" cy="34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270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3945" y="2969119"/>
            <a:ext cx="437950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4127" y="2969119"/>
            <a:ext cx="447471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43350" y="2969119"/>
            <a:ext cx="418909" cy="27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4425" y="3817667"/>
            <a:ext cx="447471" cy="286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54127" y="3817667"/>
            <a:ext cx="447471" cy="286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24309" y="3817667"/>
            <a:ext cx="447471" cy="286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