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88"/>
          <a:stretch>
            <a:fillRect/>
          </a:stretch>
        </p:blipFill>
        <p:spPr>
          <a:xfrm>
            <a:off x="4008120" y="3564255"/>
            <a:ext cx="4551906" cy="83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333"/>
          <a:stretch>
            <a:fillRect/>
          </a:stretch>
        </p:blipFill>
        <p:spPr>
          <a:xfrm>
            <a:off x="3119968" y="1916832"/>
            <a:ext cx="5952064" cy="164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052736"/>
            <a:ext cx="11520000" cy="3480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217" y="2835793"/>
            <a:ext cx="409388" cy="33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7606" y="2826258"/>
            <a:ext cx="1132958" cy="35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07639" y="2835793"/>
            <a:ext cx="761652" cy="333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1804" y="3436503"/>
            <a:ext cx="151378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5887" y="3436503"/>
            <a:ext cx="151378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79011" y="3436503"/>
            <a:ext cx="151378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62284" y="4008607"/>
            <a:ext cx="152330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75408" y="4008607"/>
            <a:ext cx="1504264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79011" y="4008607"/>
            <a:ext cx="151378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124744"/>
            <a:ext cx="11520000" cy="3414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1735" y="3337428"/>
            <a:ext cx="238016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66743" y="3385115"/>
            <a:ext cx="247537" cy="1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190" y="3337428"/>
            <a:ext cx="247537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5256" y="3327891"/>
            <a:ext cx="390347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9239" y="3308816"/>
            <a:ext cx="390347" cy="32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5983" y="3337428"/>
            <a:ext cx="238016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512" y="3385115"/>
            <a:ext cx="238016" cy="1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07438" y="3337428"/>
            <a:ext cx="257057" cy="267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69024" y="3327891"/>
            <a:ext cx="447471" cy="27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52760" y="4033661"/>
            <a:ext cx="2656264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27008" y="4033661"/>
            <a:ext cx="2656264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2187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5764" y="2123135"/>
            <a:ext cx="390347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2772" y="2123135"/>
            <a:ext cx="437950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1698" y="2123135"/>
            <a:ext cx="437950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0624" y="2123135"/>
            <a:ext cx="437950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08591" y="2123135"/>
            <a:ext cx="437950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6244" y="2524249"/>
            <a:ext cx="437950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1334" y="2524249"/>
            <a:ext cx="418909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62177" y="2524249"/>
            <a:ext cx="447471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80624" y="2524249"/>
            <a:ext cx="390347" cy="26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18111" y="2524249"/>
            <a:ext cx="437950" cy="276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268760"/>
            <a:ext cx="11520000" cy="3134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4374" y="2088068"/>
            <a:ext cx="228495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3911" y="2478668"/>
            <a:ext cx="6083702" cy="257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04804" y="3745737"/>
            <a:ext cx="247537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4275" y="3745737"/>
            <a:ext cx="247537" cy="27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3748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1289" y="3269592"/>
            <a:ext cx="2018380" cy="35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3371" y="3269592"/>
            <a:ext cx="2218314" cy="35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2247" y="3870419"/>
            <a:ext cx="4950743" cy="35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