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699"/>
          <a:stretch>
            <a:fillRect/>
          </a:stretch>
        </p:blipFill>
        <p:spPr>
          <a:xfrm>
            <a:off x="3935730" y="3348355"/>
            <a:ext cx="4527332" cy="1256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333"/>
          <a:stretch>
            <a:fillRect/>
          </a:stretch>
        </p:blipFill>
        <p:spPr>
          <a:xfrm>
            <a:off x="3119968" y="1700808"/>
            <a:ext cx="5952064" cy="1647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124744"/>
            <a:ext cx="11520000" cy="3665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9074" y="2714775"/>
            <a:ext cx="1113917" cy="352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22876" y="2714775"/>
            <a:ext cx="761652" cy="342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2859" y="2714775"/>
            <a:ext cx="1123438" cy="352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84661" y="3267002"/>
            <a:ext cx="399867" cy="104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38247" y="3257481"/>
            <a:ext cx="409388" cy="342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75140" y="3381255"/>
            <a:ext cx="399867" cy="228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59768" y="3257481"/>
            <a:ext cx="771173" cy="352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85983" y="3809707"/>
            <a:ext cx="761652" cy="342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22876" y="3828749"/>
            <a:ext cx="761652" cy="304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92859" y="3800186"/>
            <a:ext cx="761652" cy="352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70611" y="4352412"/>
            <a:ext cx="1466181" cy="352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656" y="1268760"/>
            <a:ext cx="11520000" cy="3138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7854" y="2785517"/>
            <a:ext cx="1942214" cy="76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40498" y="2661506"/>
            <a:ext cx="3703537" cy="868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892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9549" y="1815906"/>
            <a:ext cx="2599140" cy="1593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49069" y="1806366"/>
            <a:ext cx="2551537" cy="1583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69631" y="3819229"/>
            <a:ext cx="257057" cy="26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59582" y="3819229"/>
            <a:ext cx="257057" cy="26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29631" y="3809689"/>
            <a:ext cx="238016" cy="276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19582" y="3809689"/>
            <a:ext cx="247537" cy="276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73764" y="4448845"/>
            <a:ext cx="2561057" cy="352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130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02247" y="3281535"/>
            <a:ext cx="2218314" cy="343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02247" y="3815961"/>
            <a:ext cx="3855867" cy="343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