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831"/>
          <a:stretch/>
        </p:blipFill>
        <p:spPr>
          <a:xfrm>
            <a:off x="2111856" y="3356992"/>
            <a:ext cx="7968288" cy="102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8DB63D8E-3EAD-0CD0-1566-353B8FF24C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83"/>
          <a:stretch/>
        </p:blipFill>
        <p:spPr>
          <a:xfrm>
            <a:off x="3335992" y="1700808"/>
            <a:ext cx="5520016" cy="156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340768"/>
            <a:ext cx="11520000" cy="2331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1468681"/>
            <a:ext cx="11520000" cy="1955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04787"/>
            <a:ext cx="11520000" cy="422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4591" y="2587750"/>
            <a:ext cx="761652" cy="343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410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1210" y="3300747"/>
            <a:ext cx="409388" cy="333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980728"/>
            <a:ext cx="11520000" cy="392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127754" y="2839287"/>
            <a:ext cx="238016" cy="26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1159" y="4049734"/>
            <a:ext cx="409388" cy="26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89936" y="4078327"/>
            <a:ext cx="133289" cy="76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32812" y="4164107"/>
            <a:ext cx="257057" cy="57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89936" y="4230824"/>
            <a:ext cx="133289" cy="66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99258" y="4049734"/>
            <a:ext cx="266578" cy="26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56052" y="4049734"/>
            <a:ext cx="247537" cy="27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74828" y="3992547"/>
            <a:ext cx="399867" cy="35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7</cp:revision>
  <dcterms:created xsi:type="dcterms:W3CDTF">2022-08-10T03:44:00Z</dcterms:created>
  <dcterms:modified xsi:type="dcterms:W3CDTF">2022-08-13T03:37:05Z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