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233"/>
          <a:stretch>
            <a:fillRect/>
          </a:stretch>
        </p:blipFill>
        <p:spPr>
          <a:xfrm>
            <a:off x="4323715" y="3357245"/>
            <a:ext cx="3544295" cy="930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83"/>
          <a:stretch>
            <a:fillRect/>
          </a:stretch>
        </p:blipFill>
        <p:spPr>
          <a:xfrm>
            <a:off x="3335992" y="1700808"/>
            <a:ext cx="5520016" cy="1563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908720"/>
            <a:ext cx="11520000" cy="4518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6000" y="4511920"/>
            <a:ext cx="2218314" cy="352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74214" y="4511920"/>
            <a:ext cx="2227834" cy="352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66479" y="5007598"/>
            <a:ext cx="1504264" cy="352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83735" y="5007598"/>
            <a:ext cx="1504264" cy="352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664" y="1268760"/>
            <a:ext cx="11520000" cy="2815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6449" y="3578531"/>
            <a:ext cx="456991" cy="28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13787" y="3616709"/>
            <a:ext cx="133289" cy="76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7143" y="3702610"/>
            <a:ext cx="266578" cy="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3787" y="3769421"/>
            <a:ext cx="133289" cy="6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23110" y="3588076"/>
            <a:ext cx="247537" cy="267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89424" y="3588076"/>
            <a:ext cx="238016" cy="276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88432" y="3588076"/>
            <a:ext cx="238016" cy="276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83440" y="3635798"/>
            <a:ext cx="238016" cy="190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49887" y="3588076"/>
            <a:ext cx="257057" cy="276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11473" y="3578531"/>
            <a:ext cx="447471" cy="28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268760"/>
            <a:ext cx="11520000" cy="3828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855640" y="4509120"/>
            <a:ext cx="115212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4655840" y="4492208"/>
            <a:ext cx="115212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6558176" y="4462472"/>
            <a:ext cx="115212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8616280" y="4462472"/>
            <a:ext cx="115212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4916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39838" y="2298875"/>
            <a:ext cx="1532826" cy="266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49359" y="2746739"/>
            <a:ext cx="5893289" cy="362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49359" y="3737756"/>
            <a:ext cx="6474049" cy="362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58880" y="4271381"/>
            <a:ext cx="1494743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49359" y="4728774"/>
            <a:ext cx="6997685" cy="362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58880" y="5224283"/>
            <a:ext cx="2208793" cy="362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