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163"/>
          <a:stretch>
            <a:fillRect/>
          </a:stretch>
        </p:blipFill>
        <p:spPr>
          <a:xfrm>
            <a:off x="4511675" y="3429000"/>
            <a:ext cx="3322174" cy="901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35992" y="1700808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443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5235" y="3294551"/>
            <a:ext cx="733090" cy="32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987" y="3294551"/>
            <a:ext cx="733090" cy="32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0739" y="3294551"/>
            <a:ext cx="733090" cy="32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8491" y="3294551"/>
            <a:ext cx="723570" cy="32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4888" y="3304078"/>
            <a:ext cx="1085355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5384" y="3304078"/>
            <a:ext cx="1085355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95879" y="3304078"/>
            <a:ext cx="1085355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21301" y="3932828"/>
            <a:ext cx="238016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90954" y="3932828"/>
            <a:ext cx="238016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93731" y="4714001"/>
            <a:ext cx="238016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88739" y="4761634"/>
            <a:ext cx="238016" cy="19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55185" y="4714001"/>
            <a:ext cx="25705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83417" y="4714001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83152" y="4666369"/>
            <a:ext cx="39986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63384" y="4714001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58392" y="4761634"/>
            <a:ext cx="247537" cy="19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824838" y="4714001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853069" y="4714001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652805" y="4666369"/>
            <a:ext cx="39986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73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39" y="4219315"/>
            <a:ext cx="257057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1847" y="4266924"/>
            <a:ext cx="247537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8293" y="4228837"/>
            <a:ext cx="257057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9880" y="4209793"/>
            <a:ext cx="456991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4343" y="4181228"/>
            <a:ext cx="409388" cy="33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2111" y="4209793"/>
            <a:ext cx="447471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9929" y="4257402"/>
            <a:ext cx="133289" cy="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33285" y="4343098"/>
            <a:ext cx="266578" cy="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99929" y="4400229"/>
            <a:ext cx="133289" cy="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8772" y="4219315"/>
            <a:ext cx="247537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66045" y="4228837"/>
            <a:ext cx="238016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980728"/>
            <a:ext cx="11520000" cy="3835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3524" y="3557056"/>
            <a:ext cx="761652" cy="35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6367" y="3557056"/>
            <a:ext cx="761652" cy="34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5292" y="3595224"/>
            <a:ext cx="238016" cy="25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3524" y="4177283"/>
            <a:ext cx="761652" cy="35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6367" y="4177283"/>
            <a:ext cx="761652" cy="35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15292" y="4215451"/>
            <a:ext cx="238016" cy="26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05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326" y="1920970"/>
            <a:ext cx="228495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5797" y="2541137"/>
            <a:ext cx="238016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3400" y="3161305"/>
            <a:ext cx="247537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9169" y="3791013"/>
            <a:ext cx="247537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954" y="4563837"/>
            <a:ext cx="247537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 flipH="1">
            <a:off x="2988672" y="4602001"/>
            <a:ext cx="371024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97929" y="4563837"/>
            <a:ext cx="228495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35681" y="4573378"/>
            <a:ext cx="257057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