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58795"/>
          <a:stretch>
            <a:fillRect/>
          </a:stretch>
        </p:blipFill>
        <p:spPr>
          <a:xfrm>
            <a:off x="3791585" y="3357245"/>
            <a:ext cx="4747104" cy="998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/>
          <a:stretch>
            <a:fillRect/>
          </a:stretch>
        </p:blipFill>
        <p:spPr>
          <a:xfrm>
            <a:off x="3335992" y="1916832"/>
            <a:ext cx="5520016" cy="1563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762635"/>
            <a:ext cx="11520000" cy="4970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05267" y="2486164"/>
            <a:ext cx="390347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31647" y="2486164"/>
            <a:ext cx="238016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8060" y="5133353"/>
            <a:ext cx="266578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3068" y="5180964"/>
            <a:ext cx="247537" cy="19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19515" y="5133353"/>
            <a:ext cx="247537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00143" y="5133353"/>
            <a:ext cx="399867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85564" y="5085742"/>
            <a:ext cx="390347" cy="342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46820" y="5133353"/>
            <a:ext cx="238016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89432" y="5161920"/>
            <a:ext cx="133289" cy="76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32308" y="5247620"/>
            <a:ext cx="257057" cy="5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89432" y="5314276"/>
            <a:ext cx="133289" cy="66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598754" y="5133353"/>
            <a:ext cx="247537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646027" y="5133353"/>
            <a:ext cx="247537" cy="27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48" y="908720"/>
            <a:ext cx="11520000" cy="4205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4152" y="2282078"/>
            <a:ext cx="238016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69904" y="3025980"/>
            <a:ext cx="228495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5391" y="3083204"/>
            <a:ext cx="238016" cy="181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12317" y="3035518"/>
            <a:ext cx="266578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59590" y="3025980"/>
            <a:ext cx="247537" cy="28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59325" y="2978294"/>
            <a:ext cx="418909" cy="343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34036" y="2272541"/>
            <a:ext cx="295140" cy="1669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59259" y="3750808"/>
            <a:ext cx="238016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93738" y="4504248"/>
            <a:ext cx="409388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12515" y="4542397"/>
            <a:ext cx="123768" cy="6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45871" y="4618695"/>
            <a:ext cx="257057" cy="5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12515" y="4685455"/>
            <a:ext cx="123768" cy="7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721838" y="4504248"/>
            <a:ext cx="238016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769110" y="4513785"/>
            <a:ext cx="238016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661120"/>
            <a:ext cx="11520000" cy="1767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32110" y="1976471"/>
            <a:ext cx="257057" cy="27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3647" y="2855633"/>
            <a:ext cx="409388" cy="26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75779" y="2970306"/>
            <a:ext cx="257057" cy="5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2424" y="2884301"/>
            <a:ext cx="133289" cy="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42424" y="3037199"/>
            <a:ext cx="133289" cy="6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51746" y="2855633"/>
            <a:ext cx="247537" cy="27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89498" y="2855633"/>
            <a:ext cx="266578" cy="26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92696"/>
            <a:ext cx="11520000" cy="4991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3173" y="4531330"/>
            <a:ext cx="247537" cy="276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8181" y="4578956"/>
            <a:ext cx="238016" cy="190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4628" y="4531330"/>
            <a:ext cx="247537" cy="276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6694" y="4521805"/>
            <a:ext cx="447471" cy="276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42049" y="4483705"/>
            <a:ext cx="390347" cy="34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84198" y="4521805"/>
            <a:ext cx="447471" cy="276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12495" y="4559906"/>
            <a:ext cx="133289" cy="76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45851" y="4645632"/>
            <a:ext cx="266578" cy="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12495" y="4712308"/>
            <a:ext cx="133289" cy="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21818" y="4531330"/>
            <a:ext cx="257057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469090" y="4531330"/>
            <a:ext cx="247537" cy="276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59239" y="4483705"/>
            <a:ext cx="399867" cy="34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204495" y="5245716"/>
            <a:ext cx="428429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831206" y="5245716"/>
            <a:ext cx="238016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