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660" y="48"/>
      </p:cViewPr>
      <p:guideLst>
        <p:guide orient="horz" pos="21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8791"/>
          <a:stretch>
            <a:fillRect/>
          </a:stretch>
        </p:blipFill>
        <p:spPr>
          <a:xfrm>
            <a:off x="3719830" y="3408680"/>
            <a:ext cx="4747424" cy="9988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2083"/>
          <a:stretch>
            <a:fillRect/>
          </a:stretch>
        </p:blipFill>
        <p:spPr>
          <a:xfrm>
            <a:off x="3335992" y="1844824"/>
            <a:ext cx="5520016" cy="15639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764704"/>
            <a:ext cx="11520000" cy="50281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60004" y="2850255"/>
            <a:ext cx="4608000" cy="571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67607" y="2802640"/>
            <a:ext cx="4074842" cy="6094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73656" y="3669239"/>
            <a:ext cx="247537" cy="266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095574" y="3669239"/>
            <a:ext cx="238016" cy="266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411409" y="4392992"/>
            <a:ext cx="257057" cy="266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133326" y="4383469"/>
            <a:ext cx="247537" cy="276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364466" y="5221499"/>
            <a:ext cx="409388" cy="276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116598" y="5126269"/>
            <a:ext cx="257059" cy="3713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792566" y="5221499"/>
            <a:ext cx="247537" cy="2856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830318" y="5231022"/>
            <a:ext cx="257057" cy="266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076863" y="5221499"/>
            <a:ext cx="409388" cy="276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8828995" y="5345299"/>
            <a:ext cx="257057" cy="47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8895640" y="5259592"/>
            <a:ext cx="133289" cy="666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8895640" y="5411961"/>
            <a:ext cx="133289" cy="666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9504962" y="5221499"/>
            <a:ext cx="238016" cy="276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10552235" y="5221499"/>
            <a:ext cx="247537" cy="2856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124744"/>
            <a:ext cx="11520000" cy="36549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296830" y="2727976"/>
            <a:ext cx="6331239" cy="314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96830" y="3443705"/>
            <a:ext cx="6074181" cy="314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87706" y="4293037"/>
            <a:ext cx="228495" cy="2576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571937" y="4293037"/>
            <a:ext cx="247537" cy="2576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408" y="1124744"/>
            <a:ext cx="11520000" cy="37988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42250" y="1943551"/>
            <a:ext cx="238016" cy="266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185986" y="2695712"/>
            <a:ext cx="447471" cy="276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 flipH="1">
            <a:off x="2947639" y="2695712"/>
            <a:ext cx="257057" cy="314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47639" y="2819485"/>
            <a:ext cx="257057" cy="571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623606" y="2705233"/>
            <a:ext cx="247537" cy="276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661358" y="2705233"/>
            <a:ext cx="247537" cy="276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899374" y="3495477"/>
            <a:ext cx="228495" cy="266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185986" y="4323806"/>
            <a:ext cx="447471" cy="266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833391" y="4323807"/>
            <a:ext cx="371306" cy="314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623606" y="4333327"/>
            <a:ext cx="257057" cy="266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670879" y="4323806"/>
            <a:ext cx="247537" cy="285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268760"/>
            <a:ext cx="11520000" cy="31862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12533" y="2900066"/>
            <a:ext cx="2399206" cy="3529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35442" y="2900066"/>
            <a:ext cx="2037421" cy="3529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12533" y="3491535"/>
            <a:ext cx="1504264" cy="2575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22053" y="4006684"/>
            <a:ext cx="5474380" cy="3529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2022-08-10T03:44:00Z</dcterms:created>
  <dcterms:modified xsi:type="dcterms:W3CDTF">2022-08-13T06:57:47Z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C7718D8EB288430D948BAB7ED33A9151</vt:lpwstr>
  </property>
</Properties>
</file>