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698"/>
          <a:stretch>
            <a:fillRect/>
          </a:stretch>
        </p:blipFill>
        <p:spPr>
          <a:xfrm>
            <a:off x="4367530" y="3645535"/>
            <a:ext cx="3260579" cy="895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83"/>
          <a:stretch>
            <a:fillRect/>
          </a:stretch>
        </p:blipFill>
        <p:spPr>
          <a:xfrm>
            <a:off x="3396756" y="1844824"/>
            <a:ext cx="5520016" cy="1563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4482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7488" y="3178471"/>
            <a:ext cx="5112568" cy="1306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1656" y="4723428"/>
            <a:ext cx="409388" cy="286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40433" y="4761575"/>
            <a:ext cx="133289" cy="66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73789" y="4837869"/>
            <a:ext cx="266578" cy="4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40433" y="4904627"/>
            <a:ext cx="133289" cy="66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16400" y="4723428"/>
            <a:ext cx="238016" cy="276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20797" y="4732965"/>
            <a:ext cx="238016" cy="276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77656" y="4647134"/>
            <a:ext cx="418909" cy="362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91574" y="4732965"/>
            <a:ext cx="418909" cy="276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38913" y="4761575"/>
            <a:ext cx="133289" cy="66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581789" y="4837869"/>
            <a:ext cx="257057" cy="4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638913" y="4904627"/>
            <a:ext cx="133289" cy="66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305359" y="4732965"/>
            <a:ext cx="238016" cy="276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428797" y="4723428"/>
            <a:ext cx="238016" cy="286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247574" y="4647134"/>
            <a:ext cx="418909" cy="352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6613664" y="3284984"/>
            <a:ext cx="4378880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836712"/>
            <a:ext cx="11520000" cy="4059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96000" y="1808612"/>
            <a:ext cx="247537" cy="276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64099" y="2666172"/>
            <a:ext cx="409388" cy="276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25751" y="2618529"/>
            <a:ext cx="247537" cy="343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82677" y="2675700"/>
            <a:ext cx="257057" cy="26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29950" y="2666172"/>
            <a:ext cx="247537" cy="276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48727" y="2618530"/>
            <a:ext cx="399867" cy="343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96000" y="3533260"/>
            <a:ext cx="257057" cy="26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64099" y="4381291"/>
            <a:ext cx="409388" cy="276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82876" y="4419405"/>
            <a:ext cx="123768" cy="66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82941" y="4419404"/>
            <a:ext cx="390347" cy="25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82677" y="4381291"/>
            <a:ext cx="247537" cy="276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229950" y="4381291"/>
            <a:ext cx="257057" cy="276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048727" y="4333649"/>
            <a:ext cx="399867" cy="343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5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9057" y="3099741"/>
            <a:ext cx="399867" cy="27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42975" y="3099741"/>
            <a:ext cx="228495" cy="27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80727" y="3099741"/>
            <a:ext cx="247537" cy="285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70214" y="3099741"/>
            <a:ext cx="447471" cy="26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93652" y="3099741"/>
            <a:ext cx="257057" cy="285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40925" y="3099741"/>
            <a:ext cx="247537" cy="285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29057" y="3957179"/>
            <a:ext cx="399867" cy="27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33454" y="3957179"/>
            <a:ext cx="257057" cy="27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80727" y="3957179"/>
            <a:ext cx="228495" cy="27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70214" y="3957179"/>
            <a:ext cx="447471" cy="26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93652" y="3957179"/>
            <a:ext cx="257057" cy="27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440925" y="3957179"/>
            <a:ext cx="247537" cy="27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9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42909" y="3336421"/>
            <a:ext cx="228495" cy="23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1917" y="3384024"/>
            <a:ext cx="218975" cy="24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55305" y="3669647"/>
            <a:ext cx="209454" cy="23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26545" y="4098082"/>
            <a:ext cx="228495" cy="228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